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64" r:id="rId5"/>
    <p:sldId id="284" r:id="rId6"/>
    <p:sldId id="277" r:id="rId7"/>
    <p:sldId id="281" r:id="rId8"/>
    <p:sldId id="263" r:id="rId9"/>
    <p:sldId id="278" r:id="rId10"/>
    <p:sldId id="267" r:id="rId11"/>
    <p:sldId id="276" r:id="rId12"/>
    <p:sldId id="260" r:id="rId13"/>
    <p:sldId id="282" r:id="rId14"/>
    <p:sldId id="269" r:id="rId15"/>
    <p:sldId id="270" r:id="rId16"/>
    <p:sldId id="271" r:id="rId17"/>
    <p:sldId id="272" r:id="rId18"/>
    <p:sldId id="283" r:id="rId19"/>
    <p:sldId id="262" r:id="rId20"/>
    <p:sldId id="261" r:id="rId21"/>
    <p:sldId id="266" r:id="rId22"/>
    <p:sldId id="273" r:id="rId23"/>
    <p:sldId id="265" r:id="rId24"/>
    <p:sldId id="285" r:id="rId25"/>
  </p:sldIdLst>
  <p:sldSz cx="12192000" cy="6858000"/>
  <p:notesSz cx="6858000" cy="9144000"/>
  <p:embeddedFontLst>
    <p:embeddedFont>
      <p:font typeface="微软雅黑" panose="020B0503020204020204" pitchFamily="34" charset="-122"/>
      <p:regular r:id="rId28"/>
      <p:bold r:id="rId29"/>
    </p:embeddedFont>
    <p:embeddedFont>
      <p:font typeface="Bauhaus 93" panose="04030905020B02020C02" pitchFamily="82" charset="0"/>
      <p:regular r:id="rId30"/>
    </p:embeddedFont>
    <p:embeddedFont>
      <p:font typeface="Open Sans" panose="020B0604020202020204" charset="0"/>
      <p:regular r:id="rId31"/>
      <p:bold r:id="rId32"/>
      <p:italic r:id="rId33"/>
      <p:boldItalic r:id="rId34"/>
    </p:embeddedFont>
    <p:embeddedFont>
      <p:font typeface="等线" panose="02010600030101010101" charset="-122"/>
      <p:regular r:id="rId35"/>
    </p:embeddedFont>
    <p:embeddedFont>
      <p:font typeface="Calibri" panose="020F0502020204030204" pitchFamily="3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5B7"/>
    <a:srgbClr val="14CDDB"/>
    <a:srgbClr val="B03262"/>
    <a:srgbClr val="582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8" autoAdjust="0"/>
  </p:normalViewPr>
  <p:slideViewPr>
    <p:cSldViewPr snapToGrid="0">
      <p:cViewPr varScale="1">
        <p:scale>
          <a:sx n="110" d="100"/>
          <a:sy n="110" d="100"/>
        </p:scale>
        <p:origin x="55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TEXT A</c:v>
                </c:pt>
              </c:strCache>
            </c:strRef>
          </c:tx>
          <c:spPr>
            <a:solidFill>
              <a:srgbClr val="1ED5B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2013年</c:v>
                </c:pt>
                <c:pt idx="1">
                  <c:v>2014年</c:v>
                </c:pt>
                <c:pt idx="2">
                  <c:v>2015年</c:v>
                </c:pt>
                <c:pt idx="3">
                  <c:v>2016年</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TEXT B</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2013年</c:v>
                </c:pt>
                <c:pt idx="1">
                  <c:v>2014年</c:v>
                </c:pt>
                <c:pt idx="2">
                  <c:v>2015年</c:v>
                </c:pt>
                <c:pt idx="3">
                  <c:v>2016年</c:v>
                </c:pt>
              </c:strCache>
            </c:strRef>
          </c:cat>
          <c:val>
            <c:numRef>
              <c:f>Sheet1!$C$2:$C$5</c:f>
              <c:numCache>
                <c:formatCode>General</c:formatCode>
                <c:ptCount val="4"/>
                <c:pt idx="0">
                  <c:v>2.4</c:v>
                </c:pt>
                <c:pt idx="1">
                  <c:v>4.4000000000000004</c:v>
                </c:pt>
                <c:pt idx="2">
                  <c:v>1.8</c:v>
                </c:pt>
                <c:pt idx="3">
                  <c:v>2.8</c:v>
                </c:pt>
              </c:numCache>
            </c:numRef>
          </c:val>
        </c:ser>
        <c:dLbls>
          <c:showLegendKey val="0"/>
          <c:showVal val="1"/>
          <c:showCatName val="0"/>
          <c:showSerName val="0"/>
          <c:showPercent val="0"/>
          <c:showBubbleSize val="0"/>
        </c:dLbls>
        <c:gapWidth val="182"/>
        <c:axId val="370628728"/>
        <c:axId val="370629120"/>
      </c:barChart>
      <c:catAx>
        <c:axId val="370628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0629120"/>
        <c:crosses val="autoZero"/>
        <c:auto val="1"/>
        <c:lblAlgn val="ctr"/>
        <c:lblOffset val="0"/>
        <c:noMultiLvlLbl val="0"/>
      </c:catAx>
      <c:valAx>
        <c:axId val="3706291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0628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rgbClr val="1ED5B7"/>
            </a:solidFill>
            <a:ln>
              <a:noFill/>
            </a:ln>
            <a:effectLst/>
          </c:spPr>
          <c:invertIfNegative val="0"/>
          <c:cat>
            <c:strRef>
              <c:f>Sheet1!$A$2:$A$5</c:f>
              <c:strCache>
                <c:ptCount val="4"/>
                <c:pt idx="0">
                  <c:v>New Brand</c:v>
                </c:pt>
                <c:pt idx="1">
                  <c:v>Marketing</c:v>
                </c:pt>
                <c:pt idx="2">
                  <c:v>Social</c:v>
                </c:pt>
                <c:pt idx="3">
                  <c:v>Management</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1ED5B7"/>
            </a:solidFill>
            <a:ln>
              <a:noFill/>
            </a:ln>
            <a:effectLst/>
          </c:spPr>
          <c:invertIfNegative val="0"/>
          <c:cat>
            <c:strRef>
              <c:f>Sheet1!$A$2:$A$5</c:f>
              <c:strCache>
                <c:ptCount val="4"/>
                <c:pt idx="0">
                  <c:v>New Brand</c:v>
                </c:pt>
                <c:pt idx="1">
                  <c:v>Marketing</c:v>
                </c:pt>
                <c:pt idx="2">
                  <c:v>Social</c:v>
                </c:pt>
                <c:pt idx="3">
                  <c:v>Management</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New Brand</c:v>
                </c:pt>
                <c:pt idx="1">
                  <c:v>Marketing</c:v>
                </c:pt>
                <c:pt idx="2">
                  <c:v>Social</c:v>
                </c:pt>
                <c:pt idx="3">
                  <c:v>Management</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373640264"/>
        <c:axId val="373640656"/>
      </c:barChart>
      <c:catAx>
        <c:axId val="373640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3640656"/>
        <c:crosses val="autoZero"/>
        <c:auto val="1"/>
        <c:lblAlgn val="ctr"/>
        <c:lblOffset val="100"/>
        <c:noMultiLvlLbl val="0"/>
      </c:catAx>
      <c:valAx>
        <c:axId val="373640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3640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ED5B7"/>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6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30</c:v>
                </c:pt>
                <c:pt idx="1">
                  <c:v>25</c:v>
                </c:pt>
                <c:pt idx="2">
                  <c:v>28</c:v>
                </c:pt>
                <c:pt idx="3">
                  <c:v>15</c:v>
                </c:pt>
                <c:pt idx="4">
                  <c:v>20</c:v>
                </c:pt>
                <c:pt idx="5">
                  <c:v>10</c:v>
                </c:pt>
              </c:numCache>
            </c:numRef>
          </c:val>
        </c:ser>
        <c:dLbls>
          <c:showLegendKey val="0"/>
          <c:showVal val="1"/>
          <c:showCatName val="0"/>
          <c:showSerName val="0"/>
          <c:showPercent val="0"/>
          <c:showBubbleSize val="0"/>
        </c:dLbls>
        <c:gapWidth val="100"/>
        <c:overlap val="-20"/>
        <c:axId val="89605376"/>
        <c:axId val="305691168"/>
      </c:barChart>
      <c:catAx>
        <c:axId val="8960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bg1"/>
                </a:solidFill>
                <a:latin typeface="+mn-lt"/>
                <a:ea typeface="+mn-ea"/>
                <a:cs typeface="+mn-cs"/>
              </a:defRPr>
            </a:pPr>
            <a:endParaRPr lang="zh-CN"/>
          </a:p>
        </c:txPr>
        <c:crossAx val="305691168"/>
        <c:crosses val="autoZero"/>
        <c:auto val="1"/>
        <c:lblAlgn val="ctr"/>
        <c:lblOffset val="0"/>
        <c:noMultiLvlLbl val="0"/>
      </c:catAx>
      <c:valAx>
        <c:axId val="305691168"/>
        <c:scaling>
          <c:orientation val="minMax"/>
        </c:scaling>
        <c:delete val="1"/>
        <c:axPos val="l"/>
        <c:numFmt formatCode="General" sourceLinked="1"/>
        <c:majorTickMark val="none"/>
        <c:minorTickMark val="none"/>
        <c:tickLblPos val="nextTo"/>
        <c:crossAx val="89605376"/>
        <c:crosses val="autoZero"/>
        <c:crossBetween val="between"/>
      </c:valAx>
      <c:spPr>
        <a:noFill/>
        <a:ln>
          <a:noFill/>
        </a:ln>
        <a:effectLst/>
      </c:spPr>
    </c:plotArea>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ED5B7"/>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6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25</c:v>
                </c:pt>
                <c:pt idx="1">
                  <c:v>26</c:v>
                </c:pt>
                <c:pt idx="2">
                  <c:v>30</c:v>
                </c:pt>
                <c:pt idx="3">
                  <c:v>8</c:v>
                </c:pt>
                <c:pt idx="4">
                  <c:v>19</c:v>
                </c:pt>
                <c:pt idx="5">
                  <c:v>14</c:v>
                </c:pt>
              </c:numCache>
            </c:numRef>
          </c:val>
        </c:ser>
        <c:dLbls>
          <c:showLegendKey val="0"/>
          <c:showVal val="1"/>
          <c:showCatName val="0"/>
          <c:showSerName val="0"/>
          <c:showPercent val="0"/>
          <c:showBubbleSize val="0"/>
        </c:dLbls>
        <c:gapWidth val="100"/>
        <c:overlap val="-20"/>
        <c:axId val="305202584"/>
        <c:axId val="305222080"/>
      </c:barChart>
      <c:catAx>
        <c:axId val="305202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bg1"/>
                </a:solidFill>
                <a:latin typeface="+mn-lt"/>
                <a:ea typeface="+mn-ea"/>
                <a:cs typeface="+mn-cs"/>
              </a:defRPr>
            </a:pPr>
            <a:endParaRPr lang="zh-CN"/>
          </a:p>
        </c:txPr>
        <c:crossAx val="305222080"/>
        <c:crosses val="autoZero"/>
        <c:auto val="1"/>
        <c:lblAlgn val="ctr"/>
        <c:lblOffset val="0"/>
        <c:noMultiLvlLbl val="0"/>
      </c:catAx>
      <c:valAx>
        <c:axId val="305222080"/>
        <c:scaling>
          <c:orientation val="minMax"/>
        </c:scaling>
        <c:delete val="1"/>
        <c:axPos val="l"/>
        <c:numFmt formatCode="General" sourceLinked="1"/>
        <c:majorTickMark val="none"/>
        <c:minorTickMark val="none"/>
        <c:tickLblPos val="nextTo"/>
        <c:crossAx val="305202584"/>
        <c:crosses val="autoZero"/>
        <c:crossBetween val="between"/>
      </c:valAx>
      <c:spPr>
        <a:noFill/>
        <a:ln>
          <a:noFill/>
        </a:ln>
        <a:effectLst/>
      </c:spPr>
    </c:plotArea>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1ED5B7"/>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6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15</c:v>
                </c:pt>
                <c:pt idx="1">
                  <c:v>20</c:v>
                </c:pt>
                <c:pt idx="2">
                  <c:v>18</c:v>
                </c:pt>
                <c:pt idx="3">
                  <c:v>25</c:v>
                </c:pt>
                <c:pt idx="4">
                  <c:v>30</c:v>
                </c:pt>
                <c:pt idx="5">
                  <c:v>17</c:v>
                </c:pt>
              </c:numCache>
            </c:numRef>
          </c:val>
        </c:ser>
        <c:dLbls>
          <c:showLegendKey val="0"/>
          <c:showVal val="1"/>
          <c:showCatName val="0"/>
          <c:showSerName val="0"/>
          <c:showPercent val="0"/>
          <c:showBubbleSize val="0"/>
        </c:dLbls>
        <c:gapWidth val="100"/>
        <c:overlap val="-20"/>
        <c:axId val="304540096"/>
        <c:axId val="305262120"/>
      </c:barChart>
      <c:catAx>
        <c:axId val="30454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bg1"/>
                </a:solidFill>
                <a:latin typeface="+mn-lt"/>
                <a:ea typeface="+mn-ea"/>
                <a:cs typeface="+mn-cs"/>
              </a:defRPr>
            </a:pPr>
            <a:endParaRPr lang="zh-CN"/>
          </a:p>
        </c:txPr>
        <c:crossAx val="305262120"/>
        <c:crosses val="autoZero"/>
        <c:auto val="1"/>
        <c:lblAlgn val="ctr"/>
        <c:lblOffset val="0"/>
        <c:noMultiLvlLbl val="0"/>
      </c:catAx>
      <c:valAx>
        <c:axId val="305262120"/>
        <c:scaling>
          <c:orientation val="minMax"/>
        </c:scaling>
        <c:delete val="1"/>
        <c:axPos val="l"/>
        <c:numFmt formatCode="General" sourceLinked="1"/>
        <c:majorTickMark val="none"/>
        <c:minorTickMark val="none"/>
        <c:tickLblPos val="nextTo"/>
        <c:crossAx val="304540096"/>
        <c:crosses val="autoZero"/>
        <c:crossBetween val="between"/>
      </c:valAx>
      <c:spPr>
        <a:noFill/>
        <a:ln>
          <a:noFill/>
        </a:ln>
        <a:effectLst/>
      </c:spPr>
    </c:plotArea>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2018\4\25 Wednesday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3112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2C4A8-B54A-4B5C-B04F-E68435769AD4}" type="datetimeFigureOut">
              <a:rPr lang="zh-CN" altLang="en-US" smtClean="0"/>
              <a:t>2018\4\25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4CC5D-42EC-495D-B582-12AD038F2854}" type="slidenum">
              <a:rPr lang="zh-CN" altLang="en-US" smtClean="0"/>
              <a:t>‹#›</a:t>
            </a:fld>
            <a:endParaRPr lang="zh-CN" altLang="en-US"/>
          </a:p>
        </p:txBody>
      </p:sp>
    </p:spTree>
    <p:extLst>
      <p:ext uri="{BB962C8B-B14F-4D97-AF65-F5344CB8AC3E}">
        <p14:creationId xmlns:p14="http://schemas.microsoft.com/office/powerpoint/2010/main" val="26296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1</a:t>
            </a:fld>
            <a:endParaRPr lang="zh-CN" altLang="en-US"/>
          </a:p>
        </p:txBody>
      </p:sp>
    </p:spTree>
    <p:extLst>
      <p:ext uri="{BB962C8B-B14F-4D97-AF65-F5344CB8AC3E}">
        <p14:creationId xmlns:p14="http://schemas.microsoft.com/office/powerpoint/2010/main" val="34204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10</a:t>
            </a:fld>
            <a:endParaRPr lang="zh-CN" altLang="en-US"/>
          </a:p>
        </p:txBody>
      </p:sp>
    </p:spTree>
    <p:extLst>
      <p:ext uri="{BB962C8B-B14F-4D97-AF65-F5344CB8AC3E}">
        <p14:creationId xmlns:p14="http://schemas.microsoft.com/office/powerpoint/2010/main" val="151536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11</a:t>
            </a:fld>
            <a:endParaRPr lang="zh-CN" altLang="en-US"/>
          </a:p>
        </p:txBody>
      </p:sp>
    </p:spTree>
    <p:extLst>
      <p:ext uri="{BB962C8B-B14F-4D97-AF65-F5344CB8AC3E}">
        <p14:creationId xmlns:p14="http://schemas.microsoft.com/office/powerpoint/2010/main" val="401286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45301-0E45-4BCD-971D-85A91F21A969}" type="slidenum">
              <a:rPr lang="zh-CN" altLang="en-US" smtClean="0"/>
              <a:t>12</a:t>
            </a:fld>
            <a:endParaRPr lang="zh-CN" altLang="en-US"/>
          </a:p>
        </p:txBody>
      </p:sp>
    </p:spTree>
    <p:extLst>
      <p:ext uri="{BB962C8B-B14F-4D97-AF65-F5344CB8AC3E}">
        <p14:creationId xmlns:p14="http://schemas.microsoft.com/office/powerpoint/2010/main" val="2244643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13</a:t>
            </a:fld>
            <a:endParaRPr lang="zh-CN" altLang="en-US"/>
          </a:p>
        </p:txBody>
      </p:sp>
    </p:spTree>
    <p:extLst>
      <p:ext uri="{BB962C8B-B14F-4D97-AF65-F5344CB8AC3E}">
        <p14:creationId xmlns:p14="http://schemas.microsoft.com/office/powerpoint/2010/main" val="2632825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14</a:t>
            </a:fld>
            <a:endParaRPr lang="zh-CN" altLang="en-US"/>
          </a:p>
        </p:txBody>
      </p:sp>
    </p:spTree>
    <p:extLst>
      <p:ext uri="{BB962C8B-B14F-4D97-AF65-F5344CB8AC3E}">
        <p14:creationId xmlns:p14="http://schemas.microsoft.com/office/powerpoint/2010/main" val="87661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15</a:t>
            </a:fld>
            <a:endParaRPr lang="zh-CN" altLang="en-US"/>
          </a:p>
        </p:txBody>
      </p:sp>
    </p:spTree>
    <p:extLst>
      <p:ext uri="{BB962C8B-B14F-4D97-AF65-F5344CB8AC3E}">
        <p14:creationId xmlns:p14="http://schemas.microsoft.com/office/powerpoint/2010/main" val="790031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16</a:t>
            </a:fld>
            <a:endParaRPr lang="zh-CN" altLang="en-US"/>
          </a:p>
        </p:txBody>
      </p:sp>
    </p:spTree>
    <p:extLst>
      <p:ext uri="{BB962C8B-B14F-4D97-AF65-F5344CB8AC3E}">
        <p14:creationId xmlns:p14="http://schemas.microsoft.com/office/powerpoint/2010/main" val="10219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17</a:t>
            </a:fld>
            <a:endParaRPr lang="zh-CN" altLang="en-US"/>
          </a:p>
        </p:txBody>
      </p:sp>
    </p:spTree>
    <p:extLst>
      <p:ext uri="{BB962C8B-B14F-4D97-AF65-F5344CB8AC3E}">
        <p14:creationId xmlns:p14="http://schemas.microsoft.com/office/powerpoint/2010/main" val="132787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18</a:t>
            </a:fld>
            <a:endParaRPr lang="zh-CN" altLang="en-US"/>
          </a:p>
        </p:txBody>
      </p:sp>
    </p:spTree>
    <p:extLst>
      <p:ext uri="{BB962C8B-B14F-4D97-AF65-F5344CB8AC3E}">
        <p14:creationId xmlns:p14="http://schemas.microsoft.com/office/powerpoint/2010/main" val="173479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p:sp>
      <p:sp>
        <p:nvSpPr>
          <p:cNvPr id="39939"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3086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2</a:t>
            </a:fld>
            <a:endParaRPr lang="zh-CN" altLang="en-US"/>
          </a:p>
        </p:txBody>
      </p:sp>
    </p:spTree>
    <p:extLst>
      <p:ext uri="{BB962C8B-B14F-4D97-AF65-F5344CB8AC3E}">
        <p14:creationId xmlns:p14="http://schemas.microsoft.com/office/powerpoint/2010/main" val="1748658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45301-0E45-4BCD-971D-85A91F21A969}" type="slidenum">
              <a:rPr lang="zh-CN" altLang="en-US" smtClean="0"/>
              <a:t>20</a:t>
            </a:fld>
            <a:endParaRPr lang="zh-CN" altLang="en-US"/>
          </a:p>
        </p:txBody>
      </p:sp>
    </p:spTree>
    <p:extLst>
      <p:ext uri="{BB962C8B-B14F-4D97-AF65-F5344CB8AC3E}">
        <p14:creationId xmlns:p14="http://schemas.microsoft.com/office/powerpoint/2010/main" val="156688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21</a:t>
            </a:fld>
            <a:endParaRPr lang="zh-CN" altLang="en-US"/>
          </a:p>
        </p:txBody>
      </p:sp>
    </p:spTree>
    <p:extLst>
      <p:ext uri="{BB962C8B-B14F-4D97-AF65-F5344CB8AC3E}">
        <p14:creationId xmlns:p14="http://schemas.microsoft.com/office/powerpoint/2010/main" val="325463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22</a:t>
            </a:fld>
            <a:endParaRPr lang="zh-CN" altLang="en-US"/>
          </a:p>
        </p:txBody>
      </p:sp>
    </p:spTree>
    <p:extLst>
      <p:ext uri="{BB962C8B-B14F-4D97-AF65-F5344CB8AC3E}">
        <p14:creationId xmlns:p14="http://schemas.microsoft.com/office/powerpoint/2010/main" val="3255249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23</a:t>
            </a:fld>
            <a:endParaRPr lang="zh-CN" altLang="en-US"/>
          </a:p>
        </p:txBody>
      </p:sp>
    </p:spTree>
    <p:extLst>
      <p:ext uri="{BB962C8B-B14F-4D97-AF65-F5344CB8AC3E}">
        <p14:creationId xmlns:p14="http://schemas.microsoft.com/office/powerpoint/2010/main" val="257588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24</a:t>
            </a:fld>
            <a:endParaRPr lang="zh-CN" altLang="en-US"/>
          </a:p>
        </p:txBody>
      </p:sp>
    </p:spTree>
    <p:extLst>
      <p:ext uri="{BB962C8B-B14F-4D97-AF65-F5344CB8AC3E}">
        <p14:creationId xmlns:p14="http://schemas.microsoft.com/office/powerpoint/2010/main" val="20846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3</a:t>
            </a:fld>
            <a:endParaRPr lang="zh-CN" altLang="en-US"/>
          </a:p>
        </p:txBody>
      </p:sp>
    </p:spTree>
    <p:extLst>
      <p:ext uri="{BB962C8B-B14F-4D97-AF65-F5344CB8AC3E}">
        <p14:creationId xmlns:p14="http://schemas.microsoft.com/office/powerpoint/2010/main" val="132422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t>4</a:t>
            </a:fld>
            <a:endParaRPr lang="zh-CN" altLang="en-US"/>
          </a:p>
        </p:txBody>
      </p:sp>
    </p:spTree>
    <p:extLst>
      <p:ext uri="{BB962C8B-B14F-4D97-AF65-F5344CB8AC3E}">
        <p14:creationId xmlns:p14="http://schemas.microsoft.com/office/powerpoint/2010/main" val="22937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5</a:t>
            </a:fld>
            <a:endParaRPr lang="zh-CN" altLang="en-US"/>
          </a:p>
        </p:txBody>
      </p:sp>
    </p:spTree>
    <p:extLst>
      <p:ext uri="{BB962C8B-B14F-4D97-AF65-F5344CB8AC3E}">
        <p14:creationId xmlns:p14="http://schemas.microsoft.com/office/powerpoint/2010/main" val="368723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6</a:t>
            </a:fld>
            <a:endParaRPr lang="zh-CN" altLang="en-US"/>
          </a:p>
        </p:txBody>
      </p:sp>
    </p:spTree>
    <p:extLst>
      <p:ext uri="{BB962C8B-B14F-4D97-AF65-F5344CB8AC3E}">
        <p14:creationId xmlns:p14="http://schemas.microsoft.com/office/powerpoint/2010/main" val="311660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4CC5D-42EC-495D-B582-12AD038F2854}" type="slidenum">
              <a:rPr lang="zh-CN" altLang="en-US" smtClean="0"/>
              <a:t>7</a:t>
            </a:fld>
            <a:endParaRPr lang="zh-CN" altLang="en-US"/>
          </a:p>
        </p:txBody>
      </p:sp>
    </p:spTree>
    <p:extLst>
      <p:ext uri="{BB962C8B-B14F-4D97-AF65-F5344CB8AC3E}">
        <p14:creationId xmlns:p14="http://schemas.microsoft.com/office/powerpoint/2010/main" val="144813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5120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ea typeface="宋体" panose="02010600030101010101" pitchFamily="2" charset="-122"/>
            </a:endParaRPr>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66E35B-BE3C-454C-B5D3-271CA8A25576}" type="slidenum">
              <a:rPr lang="zh-CN" altLang="en-US" smtClean="0"/>
              <a:t>8</a:t>
            </a:fld>
            <a:endParaRPr lang="zh-CN" altLang="en-US"/>
          </a:p>
        </p:txBody>
      </p:sp>
    </p:spTree>
    <p:extLst>
      <p:ext uri="{BB962C8B-B14F-4D97-AF65-F5344CB8AC3E}">
        <p14:creationId xmlns:p14="http://schemas.microsoft.com/office/powerpoint/2010/main" val="1526183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t>9</a:t>
            </a:fld>
            <a:endParaRPr lang="zh-CN" altLang="en-US"/>
          </a:p>
        </p:txBody>
      </p:sp>
    </p:spTree>
    <p:extLst>
      <p:ext uri="{BB962C8B-B14F-4D97-AF65-F5344CB8AC3E}">
        <p14:creationId xmlns:p14="http://schemas.microsoft.com/office/powerpoint/2010/main" val="1431925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rgbClr val="B03262"/>
            </a:gs>
            <a:gs pos="75000">
              <a:srgbClr val="582C50"/>
            </a:gs>
          </a:gsLst>
          <a:lin ang="1800000" scaled="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p:checker/>
      </p:transition>
    </mc:Choice>
    <mc:Fallback xmlns="">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7"/>
          <p:cNvSpPr>
            <a:spLocks noGrp="1"/>
          </p:cNvSpPr>
          <p:nvPr>
            <p:ph type="body" sz="quarter" idx="10" hasCustomPrompt="1"/>
          </p:nvPr>
        </p:nvSpPr>
        <p:spPr>
          <a:xfrm>
            <a:off x="2209596" y="425878"/>
            <a:ext cx="4504268" cy="556735"/>
          </a:xfrm>
          <a:prstGeom prst="rect">
            <a:avLst/>
          </a:prstGeom>
        </p:spPr>
        <p:txBody>
          <a:bodyPr/>
          <a:lstStyle>
            <a:lvl1pPr marL="0" indent="0">
              <a:lnSpc>
                <a:spcPct val="100000"/>
              </a:lnSpc>
              <a:spcBef>
                <a:spcPts val="0"/>
              </a:spcBef>
              <a:buNone/>
              <a:defRPr sz="3200" b="1" spc="300">
                <a:solidFill>
                  <a:schemeClr val="bg1"/>
                </a:solidFill>
              </a:defRPr>
            </a:lvl1pPr>
          </a:lstStyle>
          <a:p>
            <a:pPr lvl="0"/>
            <a:r>
              <a:rPr lang="zh-CN" altLang="en-US" dirty="0"/>
              <a:t>请在此处添加标题</a:t>
            </a:r>
          </a:p>
        </p:txBody>
      </p:sp>
      <p:cxnSp>
        <p:nvCxnSpPr>
          <p:cNvPr id="6" name="直接连接符 5"/>
          <p:cNvCxnSpPr/>
          <p:nvPr userDrawn="1"/>
        </p:nvCxnSpPr>
        <p:spPr>
          <a:xfrm rot="5400000">
            <a:off x="1975596" y="718265"/>
            <a:ext cx="468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B03262"/>
            </a:gs>
            <a:gs pos="100000">
              <a:srgbClr val="582C50"/>
            </a:gs>
          </a:gsLst>
          <a:lin ang="1800000" scaled="0"/>
        </a:gra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chart" Target="../charts/char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03262"/>
            </a:gs>
            <a:gs pos="100000">
              <a:srgbClr val="582C50"/>
            </a:gs>
          </a:gsLst>
          <a:lin ang="1800000" scaled="0"/>
        </a:gradFill>
        <a:effectLst/>
      </p:bgPr>
    </p:bg>
    <p:spTree>
      <p:nvGrpSpPr>
        <p:cNvPr id="1" name=""/>
        <p:cNvGrpSpPr/>
        <p:nvPr/>
      </p:nvGrpSpPr>
      <p:grpSpPr>
        <a:xfrm>
          <a:off x="0" y="0"/>
          <a:ext cx="0" cy="0"/>
          <a:chOff x="0" y="0"/>
          <a:chExt cx="0" cy="0"/>
        </a:xfrm>
      </p:grpSpPr>
      <p:sp>
        <p:nvSpPr>
          <p:cNvPr id="4" name="矩形 3"/>
          <p:cNvSpPr/>
          <p:nvPr/>
        </p:nvSpPr>
        <p:spPr>
          <a:xfrm>
            <a:off x="1077760" y="1342956"/>
            <a:ext cx="10223500" cy="5041900"/>
          </a:xfrm>
          <a:prstGeom prst="rect">
            <a:avLst/>
          </a:prstGeom>
          <a:solidFill>
            <a:schemeClr val="accent3">
              <a:lumMod val="20000"/>
              <a:lumOff val="80000"/>
            </a:schemeClr>
          </a:solidFill>
          <a:ln>
            <a:no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Freeform 23"/>
          <p:cNvSpPr>
            <a:spLocks/>
          </p:cNvSpPr>
          <p:nvPr/>
        </p:nvSpPr>
        <p:spPr bwMode="auto">
          <a:xfrm>
            <a:off x="-32577" y="3783725"/>
            <a:ext cx="7187433" cy="3091230"/>
          </a:xfrm>
          <a:custGeom>
            <a:avLst/>
            <a:gdLst>
              <a:gd name="T0" fmla="*/ 0 w 2344"/>
              <a:gd name="T1" fmla="*/ 0 h 1270"/>
              <a:gd name="T2" fmla="*/ 0 w 2344"/>
              <a:gd name="T3" fmla="*/ 1270 h 1270"/>
              <a:gd name="T4" fmla="*/ 2344 w 2344"/>
              <a:gd name="T5" fmla="*/ 1270 h 1270"/>
              <a:gd name="T6" fmla="*/ 0 w 2344"/>
              <a:gd name="T7" fmla="*/ 0 h 1270"/>
            </a:gdLst>
            <a:ahLst/>
            <a:cxnLst>
              <a:cxn ang="0">
                <a:pos x="T0" y="T1"/>
              </a:cxn>
              <a:cxn ang="0">
                <a:pos x="T2" y="T3"/>
              </a:cxn>
              <a:cxn ang="0">
                <a:pos x="T4" y="T5"/>
              </a:cxn>
              <a:cxn ang="0">
                <a:pos x="T6" y="T7"/>
              </a:cxn>
            </a:cxnLst>
            <a:rect l="0" t="0" r="r" b="b"/>
            <a:pathLst>
              <a:path w="2344" h="1270">
                <a:moveTo>
                  <a:pt x="0" y="0"/>
                </a:moveTo>
                <a:lnTo>
                  <a:pt x="0" y="1270"/>
                </a:lnTo>
                <a:lnTo>
                  <a:pt x="2344" y="1270"/>
                </a:lnTo>
                <a:lnTo>
                  <a:pt x="0" y="0"/>
                </a:lnTo>
                <a:close/>
              </a:path>
            </a:pathLst>
          </a:custGeom>
          <a:solidFill>
            <a:srgbClr val="1ED5B7">
              <a:alpha val="50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25"/>
          <p:cNvSpPr>
            <a:spLocks/>
          </p:cNvSpPr>
          <p:nvPr/>
        </p:nvSpPr>
        <p:spPr bwMode="auto">
          <a:xfrm>
            <a:off x="-32906" y="4433988"/>
            <a:ext cx="7193564" cy="2444141"/>
          </a:xfrm>
          <a:custGeom>
            <a:avLst/>
            <a:gdLst>
              <a:gd name="T0" fmla="*/ 2346 w 2346"/>
              <a:gd name="T1" fmla="*/ 880 h 880"/>
              <a:gd name="T2" fmla="*/ 0 w 2346"/>
              <a:gd name="T3" fmla="*/ 880 h 880"/>
              <a:gd name="T4" fmla="*/ 0 w 2346"/>
              <a:gd name="T5" fmla="*/ 0 h 880"/>
              <a:gd name="T6" fmla="*/ 2346 w 2346"/>
              <a:gd name="T7" fmla="*/ 880 h 880"/>
            </a:gdLst>
            <a:ahLst/>
            <a:cxnLst>
              <a:cxn ang="0">
                <a:pos x="T0" y="T1"/>
              </a:cxn>
              <a:cxn ang="0">
                <a:pos x="T2" y="T3"/>
              </a:cxn>
              <a:cxn ang="0">
                <a:pos x="T4" y="T5"/>
              </a:cxn>
              <a:cxn ang="0">
                <a:pos x="T6" y="T7"/>
              </a:cxn>
            </a:cxnLst>
            <a:rect l="0" t="0" r="r" b="b"/>
            <a:pathLst>
              <a:path w="2346" h="880">
                <a:moveTo>
                  <a:pt x="2346" y="880"/>
                </a:moveTo>
                <a:lnTo>
                  <a:pt x="0" y="880"/>
                </a:lnTo>
                <a:lnTo>
                  <a:pt x="0" y="0"/>
                </a:lnTo>
                <a:lnTo>
                  <a:pt x="2346" y="880"/>
                </a:lnTo>
                <a:close/>
              </a:path>
            </a:pathLst>
          </a:custGeom>
          <a:solidFill>
            <a:srgbClr val="1ED5B7"/>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2659002" y="2367171"/>
            <a:ext cx="6873997" cy="707886"/>
          </a:xfrm>
          <a:prstGeom prst="rect">
            <a:avLst/>
          </a:prstGeom>
          <a:noFill/>
        </p:spPr>
        <p:txBody>
          <a:bodyPr wrap="none" rtlCol="0">
            <a:spAutoFit/>
          </a:bodyPr>
          <a:lstStyle/>
          <a:p>
            <a:pPr algn="ctr"/>
            <a:r>
              <a:rPr lang="zh-CN" altLang="en-US" sz="4000" b="1" dirty="0"/>
              <a:t>互联网</a:t>
            </a:r>
            <a:r>
              <a:rPr lang="zh-CN" altLang="en-US" sz="4000" b="1" dirty="0" smtClean="0"/>
              <a:t>＋有机农产品电商规划</a:t>
            </a:r>
            <a:endParaRPr lang="zh-CN" altLang="en-US" sz="4000" b="1" dirty="0"/>
          </a:p>
        </p:txBody>
      </p:sp>
      <p:sp>
        <p:nvSpPr>
          <p:cNvPr id="9" name="等腰三角形 8"/>
          <p:cNvSpPr/>
          <p:nvPr/>
        </p:nvSpPr>
        <p:spPr>
          <a:xfrm rot="9586238">
            <a:off x="3659615" y="4231648"/>
            <a:ext cx="381000" cy="328448"/>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9"/>
          <p:cNvSpPr/>
          <p:nvPr/>
        </p:nvSpPr>
        <p:spPr>
          <a:xfrm rot="13929354">
            <a:off x="2653390" y="4367789"/>
            <a:ext cx="227499" cy="196120"/>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腰三角形 11"/>
          <p:cNvSpPr/>
          <p:nvPr/>
        </p:nvSpPr>
        <p:spPr>
          <a:xfrm rot="21062962">
            <a:off x="9939100" y="1455750"/>
            <a:ext cx="402822" cy="347260"/>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等腰三角形 12"/>
          <p:cNvSpPr/>
          <p:nvPr/>
        </p:nvSpPr>
        <p:spPr>
          <a:xfrm rot="2129581">
            <a:off x="9110393" y="1662298"/>
            <a:ext cx="574691" cy="495422"/>
          </a:xfrm>
          <a:prstGeom prst="triangle">
            <a:avLst/>
          </a:prstGeom>
          <a:solidFill>
            <a:srgbClr val="1ED5B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等腰三角形 13"/>
          <p:cNvSpPr/>
          <p:nvPr/>
        </p:nvSpPr>
        <p:spPr>
          <a:xfrm rot="1426479">
            <a:off x="2312819" y="4712052"/>
            <a:ext cx="447517" cy="385790"/>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14"/>
          <p:cNvSpPr/>
          <p:nvPr/>
        </p:nvSpPr>
        <p:spPr>
          <a:xfrm rot="17995235">
            <a:off x="8991609" y="2454514"/>
            <a:ext cx="268291" cy="231285"/>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等腰三角形 15"/>
          <p:cNvSpPr/>
          <p:nvPr/>
        </p:nvSpPr>
        <p:spPr>
          <a:xfrm rot="14033911">
            <a:off x="8412895" y="2050701"/>
            <a:ext cx="140605" cy="121211"/>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18"/>
          <p:cNvSpPr/>
          <p:nvPr/>
        </p:nvSpPr>
        <p:spPr>
          <a:xfrm rot="1426479">
            <a:off x="3027615" y="5329997"/>
            <a:ext cx="1015289" cy="875248"/>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7669801" y="5530562"/>
            <a:ext cx="3264035" cy="276999"/>
          </a:xfrm>
          <a:prstGeom prst="rect">
            <a:avLst/>
          </a:prstGeom>
          <a:noFill/>
        </p:spPr>
        <p:txBody>
          <a:bodyPr wrap="none" rtlCol="0" anchor="ctr">
            <a:spAutoFit/>
          </a:bodyPr>
          <a:lstStyle/>
          <a:p>
            <a:pPr algn="r"/>
            <a:r>
              <a:rPr lang="en-US" altLang="zh-CN" sz="1200" dirty="0"/>
              <a:t>Creativity  |  Innovation  |  Specialty  |  Exquisite</a:t>
            </a:r>
          </a:p>
        </p:txBody>
      </p:sp>
      <p:sp>
        <p:nvSpPr>
          <p:cNvPr id="25" name="文本框 24"/>
          <p:cNvSpPr txBox="1"/>
          <p:nvPr/>
        </p:nvSpPr>
        <p:spPr>
          <a:xfrm>
            <a:off x="9595008" y="5251172"/>
            <a:ext cx="1338828" cy="276999"/>
          </a:xfrm>
          <a:prstGeom prst="rect">
            <a:avLst/>
          </a:prstGeom>
          <a:noFill/>
        </p:spPr>
        <p:txBody>
          <a:bodyPr wrap="none" rtlCol="0">
            <a:spAutoFit/>
          </a:bodyPr>
          <a:lstStyle/>
          <a:p>
            <a:pPr algn="r"/>
            <a:r>
              <a:rPr lang="en-US" altLang="zh-CN" sz="1200" spc="300" dirty="0"/>
              <a:t>2016/11/11</a:t>
            </a:r>
            <a:endParaRPr lang="zh-CN" altLang="en-US" sz="1200" spc="300" dirty="0"/>
          </a:p>
        </p:txBody>
      </p:sp>
      <p:pic>
        <p:nvPicPr>
          <p:cNvPr id="3" name="安室奈美恵 - Scream">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39594" y="6398009"/>
            <a:ext cx="406400" cy="406400"/>
          </a:xfrm>
          <a:prstGeom prst="rect">
            <a:avLst/>
          </a:prstGeom>
        </p:spPr>
      </p:pic>
      <p:sp>
        <p:nvSpPr>
          <p:cNvPr id="20" name="Freeform 20"/>
          <p:cNvSpPr>
            <a:spLocks/>
          </p:cNvSpPr>
          <p:nvPr/>
        </p:nvSpPr>
        <p:spPr bwMode="auto">
          <a:xfrm>
            <a:off x="4098348" y="3099879"/>
            <a:ext cx="8093651" cy="3778250"/>
          </a:xfrm>
          <a:custGeom>
            <a:avLst/>
            <a:gdLst>
              <a:gd name="T0" fmla="*/ 0 w 3412"/>
              <a:gd name="T1" fmla="*/ 2380 h 2380"/>
              <a:gd name="T2" fmla="*/ 3412 w 3412"/>
              <a:gd name="T3" fmla="*/ 2380 h 2380"/>
              <a:gd name="T4" fmla="*/ 3412 w 3412"/>
              <a:gd name="T5" fmla="*/ 0 h 2380"/>
              <a:gd name="T6" fmla="*/ 0 w 3412"/>
              <a:gd name="T7" fmla="*/ 2380 h 2380"/>
            </a:gdLst>
            <a:ahLst/>
            <a:cxnLst>
              <a:cxn ang="0">
                <a:pos x="T0" y="T1"/>
              </a:cxn>
              <a:cxn ang="0">
                <a:pos x="T2" y="T3"/>
              </a:cxn>
              <a:cxn ang="0">
                <a:pos x="T4" y="T5"/>
              </a:cxn>
              <a:cxn ang="0">
                <a:pos x="T6" y="T7"/>
              </a:cxn>
            </a:cxnLst>
            <a:rect l="0" t="0" r="r" b="b"/>
            <a:pathLst>
              <a:path w="3412" h="2380">
                <a:moveTo>
                  <a:pt x="0" y="2380"/>
                </a:moveTo>
                <a:lnTo>
                  <a:pt x="3412" y="2380"/>
                </a:lnTo>
                <a:lnTo>
                  <a:pt x="3412" y="0"/>
                </a:lnTo>
                <a:lnTo>
                  <a:pt x="0" y="2380"/>
                </a:lnTo>
                <a:close/>
              </a:path>
            </a:pathLst>
          </a:custGeom>
          <a:solidFill>
            <a:srgbClr val="1ED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等腰三角形 10"/>
          <p:cNvSpPr/>
          <p:nvPr/>
        </p:nvSpPr>
        <p:spPr>
          <a:xfrm rot="2711689">
            <a:off x="9452903" y="5482555"/>
            <a:ext cx="402822" cy="3472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等腰三角形 17"/>
          <p:cNvSpPr/>
          <p:nvPr/>
        </p:nvSpPr>
        <p:spPr>
          <a:xfrm rot="2129581">
            <a:off x="9782105" y="4383721"/>
            <a:ext cx="574691" cy="495422"/>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p:cNvSpPr txBox="1"/>
          <p:nvPr/>
        </p:nvSpPr>
        <p:spPr>
          <a:xfrm>
            <a:off x="4701394" y="3899797"/>
            <a:ext cx="2507418" cy="400110"/>
          </a:xfrm>
          <a:prstGeom prst="rect">
            <a:avLst/>
          </a:prstGeom>
          <a:noFill/>
        </p:spPr>
        <p:txBody>
          <a:bodyPr wrap="none" rtlCol="0">
            <a:spAutoFit/>
          </a:bodyPr>
          <a:lstStyle/>
          <a:p>
            <a:pPr algn="ctr"/>
            <a:r>
              <a:rPr lang="zh-CN" altLang="en-US" sz="2000" b="1" dirty="0" smtClean="0"/>
              <a:t>农产品电商平台方案</a:t>
            </a:r>
            <a:endParaRPr lang="zh-CN" altLang="en-US" sz="2000"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250" fill="hold"/>
                                            <p:tgtEl>
                                              <p:spTgt spid="4"/>
                                            </p:tgtEl>
                                            <p:attrNameLst>
                                              <p:attrName>ppt_w</p:attrName>
                                            </p:attrNameLst>
                                          </p:cBhvr>
                                          <p:tavLst>
                                            <p:tav tm="0">
                                              <p:val>
                                                <p:fltVal val="0"/>
                                              </p:val>
                                            </p:tav>
                                            <p:tav tm="100000">
                                              <p:val>
                                                <p:strVal val="#ppt_w"/>
                                              </p:val>
                                            </p:tav>
                                          </p:tavLst>
                                        </p:anim>
                                        <p:anim calcmode="lin" valueType="num">
                                          <p:cBhvr>
                                            <p:cTn id="11" dur="1250" fill="hold"/>
                                            <p:tgtEl>
                                              <p:spTgt spid="4"/>
                                            </p:tgtEl>
                                            <p:attrNameLst>
                                              <p:attrName>ppt_h</p:attrName>
                                            </p:attrNameLst>
                                          </p:cBhvr>
                                          <p:tavLst>
                                            <p:tav tm="0">
                                              <p:val>
                                                <p:fltVal val="0"/>
                                              </p:val>
                                            </p:tav>
                                            <p:tav tm="100000">
                                              <p:val>
                                                <p:strVal val="#ppt_h"/>
                                              </p:val>
                                            </p:tav>
                                          </p:tavLst>
                                        </p:anim>
                                        <p:anim calcmode="lin" valueType="num">
                                          <p:cBhvr>
                                            <p:cTn id="12" dur="1250" fill="hold"/>
                                            <p:tgtEl>
                                              <p:spTgt spid="4"/>
                                            </p:tgtEl>
                                            <p:attrNameLst>
                                              <p:attrName>style.rotation</p:attrName>
                                            </p:attrNameLst>
                                          </p:cBhvr>
                                          <p:tavLst>
                                            <p:tav tm="0">
                                              <p:val>
                                                <p:fltVal val="360"/>
                                              </p:val>
                                            </p:tav>
                                            <p:tav tm="100000">
                                              <p:val>
                                                <p:fltVal val="0"/>
                                              </p:val>
                                            </p:tav>
                                          </p:tavLst>
                                        </p:anim>
                                        <p:animEffect transition="in" filter="fade">
                                          <p:cBhvr>
                                            <p:cTn id="13" dur="1250"/>
                                            <p:tgtEl>
                                              <p:spTgt spid="4"/>
                                            </p:tgtEl>
                                          </p:cBhvr>
                                        </p:animEffect>
                                      </p:childTnLst>
                                    </p:cTn>
                                  </p:par>
                                  <p:par>
                                    <p:cTn id="14" presetID="45" presetClass="entr" presetSubtype="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250"/>
                                            <p:tgtEl>
                                              <p:spTgt spid="4"/>
                                            </p:tgtEl>
                                          </p:cBhvr>
                                        </p:animEffect>
                                        <p:anim calcmode="lin" valueType="num">
                                          <p:cBhvr>
                                            <p:cTn id="17" dur="1250" fill="hold"/>
                                            <p:tgtEl>
                                              <p:spTgt spid="4"/>
                                            </p:tgtEl>
                                            <p:attrNameLst>
                                              <p:attrName>ppt_w</p:attrName>
                                            </p:attrNameLst>
                                          </p:cBhvr>
                                          <p:tavLst>
                                            <p:tav tm="0" fmla="#ppt_w*sin(2.5*pi*$)">
                                              <p:val>
                                                <p:fltVal val="0"/>
                                              </p:val>
                                            </p:tav>
                                            <p:tav tm="100000">
                                              <p:val>
                                                <p:fltVal val="1"/>
                                              </p:val>
                                            </p:tav>
                                          </p:tavLst>
                                        </p:anim>
                                        <p:anim calcmode="lin" valueType="num">
                                          <p:cBhvr>
                                            <p:cTn id="18" dur="125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1250"/>
                                </p:stCondLst>
                                <p:childTnLst>
                                  <p:par>
                                    <p:cTn id="20" presetID="23" presetClass="entr" presetSubtype="36" fill="hold" grpId="0"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6*min(max(#ppt_w*#ppt_h,.3),1)-7.4)/-.7*#ppt_w"/>
                                              </p:val>
                                            </p:tav>
                                            <p:tav tm="100000">
                                              <p:val>
                                                <p:strVal val="#ppt_w"/>
                                              </p:val>
                                            </p:tav>
                                          </p:tavLst>
                                        </p:anim>
                                        <p:anim calcmode="lin" valueType="num">
                                          <p:cBhvr>
                                            <p:cTn id="23" dur="500" fill="hold"/>
                                            <p:tgtEl>
                                              <p:spTgt spid="7"/>
                                            </p:tgtEl>
                                            <p:attrNameLst>
                                              <p:attrName>ppt_h</p:attrName>
                                            </p:attrNameLst>
                                          </p:cBhvr>
                                          <p:tavLst>
                                            <p:tav tm="0">
                                              <p:val>
                                                <p:strVal val="(6*min(max(#ppt_w*#ppt_h,.3),1)-7.4)/-.7*#ppt_h"/>
                                              </p:val>
                                            </p:tav>
                                            <p:tav tm="100000">
                                              <p:val>
                                                <p:strVal val="#ppt_h"/>
                                              </p:val>
                                            </p:tav>
                                          </p:tavLst>
                                        </p:anim>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2350"/>
                                </p:stCondLst>
                                <p:childTnLst>
                                  <p:par>
                                    <p:cTn id="27" presetID="49"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 calcmode="lin" valueType="num">
                                          <p:cBhvr>
                                            <p:cTn id="37" dur="500" fill="hold"/>
                                            <p:tgtEl>
                                              <p:spTgt spid="12"/>
                                            </p:tgtEl>
                                            <p:attrNameLst>
                                              <p:attrName>style.rotation</p:attrName>
                                            </p:attrNameLst>
                                          </p:cBhvr>
                                          <p:tavLst>
                                            <p:tav tm="0">
                                              <p:val>
                                                <p:fltVal val="360"/>
                                              </p:val>
                                            </p:tav>
                                            <p:tav tm="100000">
                                              <p:val>
                                                <p:fltVal val="0"/>
                                              </p:val>
                                            </p:tav>
                                          </p:tavLst>
                                        </p:anim>
                                        <p:animEffect transition="in" filter="fade">
                                          <p:cBhvr>
                                            <p:cTn id="38" dur="500"/>
                                            <p:tgtEl>
                                              <p:spTgt spid="12"/>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 calcmode="lin" valueType="num">
                                          <p:cBhvr>
                                            <p:cTn id="43" dur="500" fill="hold"/>
                                            <p:tgtEl>
                                              <p:spTgt spid="13"/>
                                            </p:tgtEl>
                                            <p:attrNameLst>
                                              <p:attrName>style.rotation</p:attrName>
                                            </p:attrNameLst>
                                          </p:cBhvr>
                                          <p:tavLst>
                                            <p:tav tm="0">
                                              <p:val>
                                                <p:fltVal val="360"/>
                                              </p:val>
                                            </p:tav>
                                            <p:tav tm="100000">
                                              <p:val>
                                                <p:fltVal val="0"/>
                                              </p:val>
                                            </p:tav>
                                          </p:tavLst>
                                        </p:anim>
                                        <p:animEffect transition="in" filter="fade">
                                          <p:cBhvr>
                                            <p:cTn id="44" dur="500"/>
                                            <p:tgtEl>
                                              <p:spTgt spid="13"/>
                                            </p:tgtEl>
                                          </p:cBhvr>
                                        </p:animEffect>
                                      </p:childTnLst>
                                    </p:cTn>
                                  </p:par>
                                  <p:par>
                                    <p:cTn id="45" presetID="49" presetClass="entr" presetSubtype="0"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 calcmode="lin" valueType="num">
                                          <p:cBhvr>
                                            <p:cTn id="49" dur="500" fill="hold"/>
                                            <p:tgtEl>
                                              <p:spTgt spid="15"/>
                                            </p:tgtEl>
                                            <p:attrNameLst>
                                              <p:attrName>style.rotation</p:attrName>
                                            </p:attrNameLst>
                                          </p:cBhvr>
                                          <p:tavLst>
                                            <p:tav tm="0">
                                              <p:val>
                                                <p:fltVal val="360"/>
                                              </p:val>
                                            </p:tav>
                                            <p:tav tm="100000">
                                              <p:val>
                                                <p:fltVal val="0"/>
                                              </p:val>
                                            </p:tav>
                                          </p:tavLst>
                                        </p:anim>
                                        <p:animEffect transition="in" filter="fade">
                                          <p:cBhvr>
                                            <p:cTn id="50" dur="500"/>
                                            <p:tgtEl>
                                              <p:spTgt spid="15"/>
                                            </p:tgtEl>
                                          </p:cBhvr>
                                        </p:animEffect>
                                      </p:childTnLst>
                                    </p:cTn>
                                  </p:par>
                                  <p:par>
                                    <p:cTn id="51" presetID="49" presetClass="entr" presetSubtype="0" decel="100000" fill="hold" grpId="0" nodeType="withEffect">
                                      <p:stCondLst>
                                        <p:cond delay="25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 calcmode="lin" valueType="num">
                                          <p:cBhvr>
                                            <p:cTn id="55" dur="500" fill="hold"/>
                                            <p:tgtEl>
                                              <p:spTgt spid="18"/>
                                            </p:tgtEl>
                                            <p:attrNameLst>
                                              <p:attrName>style.rotation</p:attrName>
                                            </p:attrNameLst>
                                          </p:cBhvr>
                                          <p:tavLst>
                                            <p:tav tm="0">
                                              <p:val>
                                                <p:fltVal val="360"/>
                                              </p:val>
                                            </p:tav>
                                            <p:tav tm="100000">
                                              <p:val>
                                                <p:fltVal val="0"/>
                                              </p:val>
                                            </p:tav>
                                          </p:tavLst>
                                        </p:anim>
                                        <p:animEffect transition="in" filter="fade">
                                          <p:cBhvr>
                                            <p:cTn id="56" dur="500"/>
                                            <p:tgtEl>
                                              <p:spTgt spid="18"/>
                                            </p:tgtEl>
                                          </p:cBhvr>
                                        </p:animEffect>
                                      </p:childTnLst>
                                    </p:cTn>
                                  </p:par>
                                  <p:par>
                                    <p:cTn id="57" presetID="49" presetClass="entr" presetSubtype="0" decel="100000" fill="hold" grpId="0" nodeType="withEffect">
                                      <p:stCondLst>
                                        <p:cond delay="25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 calcmode="lin" valueType="num">
                                          <p:cBhvr>
                                            <p:cTn id="61" dur="500" fill="hold"/>
                                            <p:tgtEl>
                                              <p:spTgt spid="19"/>
                                            </p:tgtEl>
                                            <p:attrNameLst>
                                              <p:attrName>style.rotation</p:attrName>
                                            </p:attrNameLst>
                                          </p:cBhvr>
                                          <p:tavLst>
                                            <p:tav tm="0">
                                              <p:val>
                                                <p:fltVal val="360"/>
                                              </p:val>
                                            </p:tav>
                                            <p:tav tm="100000">
                                              <p:val>
                                                <p:fltVal val="0"/>
                                              </p:val>
                                            </p:tav>
                                          </p:tavLst>
                                        </p:anim>
                                        <p:animEffect transition="in" filter="fade">
                                          <p:cBhvr>
                                            <p:cTn id="62" dur="500"/>
                                            <p:tgtEl>
                                              <p:spTgt spid="19"/>
                                            </p:tgtEl>
                                          </p:cBhvr>
                                        </p:animEffect>
                                      </p:childTnLst>
                                    </p:cTn>
                                  </p:par>
                                  <p:par>
                                    <p:cTn id="63" presetID="49" presetClass="entr" presetSubtype="0" decel="100000" fill="hold" grpId="0" nodeType="withEffect">
                                      <p:stCondLst>
                                        <p:cond delay="50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style.rotation</p:attrName>
                                            </p:attrNameLst>
                                          </p:cBhvr>
                                          <p:tavLst>
                                            <p:tav tm="0">
                                              <p:val>
                                                <p:fltVal val="360"/>
                                              </p:val>
                                            </p:tav>
                                            <p:tav tm="100000">
                                              <p:val>
                                                <p:fltVal val="0"/>
                                              </p:val>
                                            </p:tav>
                                          </p:tavLst>
                                        </p:anim>
                                        <p:animEffect transition="in" filter="fade">
                                          <p:cBhvr>
                                            <p:cTn id="68" dur="500"/>
                                            <p:tgtEl>
                                              <p:spTgt spid="11"/>
                                            </p:tgtEl>
                                          </p:cBhvr>
                                        </p:animEffect>
                                      </p:childTnLst>
                                    </p:cTn>
                                  </p:par>
                                  <p:par>
                                    <p:cTn id="69" presetID="49" presetClass="entr" presetSubtype="0" decel="100000" fill="hold" grpId="0" nodeType="withEffect">
                                      <p:stCondLst>
                                        <p:cond delay="50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 calcmode="lin" valueType="num">
                                          <p:cBhvr>
                                            <p:cTn id="73" dur="500" fill="hold"/>
                                            <p:tgtEl>
                                              <p:spTgt spid="14"/>
                                            </p:tgtEl>
                                            <p:attrNameLst>
                                              <p:attrName>style.rotation</p:attrName>
                                            </p:attrNameLst>
                                          </p:cBhvr>
                                          <p:tavLst>
                                            <p:tav tm="0">
                                              <p:val>
                                                <p:fltVal val="360"/>
                                              </p:val>
                                            </p:tav>
                                            <p:tav tm="100000">
                                              <p:val>
                                                <p:fltVal val="0"/>
                                              </p:val>
                                            </p:tav>
                                          </p:tavLst>
                                        </p:anim>
                                        <p:animEffect transition="in" filter="fade">
                                          <p:cBhvr>
                                            <p:cTn id="74" dur="500"/>
                                            <p:tgtEl>
                                              <p:spTgt spid="14"/>
                                            </p:tgtEl>
                                          </p:cBhvr>
                                        </p:animEffect>
                                      </p:childTnLst>
                                    </p:cTn>
                                  </p:par>
                                  <p:par>
                                    <p:cTn id="75" presetID="49" presetClass="entr" presetSubtype="0" decel="100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style.rotation</p:attrName>
                                            </p:attrNameLst>
                                          </p:cBhvr>
                                          <p:tavLst>
                                            <p:tav tm="0">
                                              <p:val>
                                                <p:fltVal val="360"/>
                                              </p:val>
                                            </p:tav>
                                            <p:tav tm="100000">
                                              <p:val>
                                                <p:fltVal val="0"/>
                                              </p:val>
                                            </p:tav>
                                          </p:tavLst>
                                        </p:anim>
                                        <p:animEffect transition="in" filter="fade">
                                          <p:cBhvr>
                                            <p:cTn id="80" dur="500"/>
                                            <p:tgtEl>
                                              <p:spTgt spid="10"/>
                                            </p:tgtEl>
                                          </p:cBhvr>
                                        </p:animEffect>
                                      </p:childTnLst>
                                    </p:cTn>
                                  </p:par>
                                  <p:par>
                                    <p:cTn id="81" presetID="49" presetClass="entr" presetSubtype="0" decel="100000" fill="hold" grpId="0" nodeType="withEffect">
                                      <p:stCondLst>
                                        <p:cond delay="50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 calcmode="lin" valueType="num">
                                          <p:cBhvr>
                                            <p:cTn id="85" dur="500" fill="hold"/>
                                            <p:tgtEl>
                                              <p:spTgt spid="16"/>
                                            </p:tgtEl>
                                            <p:attrNameLst>
                                              <p:attrName>style.rotation</p:attrName>
                                            </p:attrNameLst>
                                          </p:cBhvr>
                                          <p:tavLst>
                                            <p:tav tm="0">
                                              <p:val>
                                                <p:fltVal val="360"/>
                                              </p:val>
                                            </p:tav>
                                            <p:tav tm="100000">
                                              <p:val>
                                                <p:fltVal val="0"/>
                                              </p:val>
                                            </p:tav>
                                          </p:tavLst>
                                        </p:anim>
                                        <p:animEffect transition="in" filter="fade">
                                          <p:cBhvr>
                                            <p:cTn id="86" dur="500"/>
                                            <p:tgtEl>
                                              <p:spTgt spid="16"/>
                                            </p:tgtEl>
                                          </p:cBhvr>
                                        </p:animEffect>
                                      </p:childTnLst>
                                    </p:cTn>
                                  </p:par>
                                </p:childTnLst>
                              </p:cTn>
                            </p:par>
                            <p:par>
                              <p:cTn id="87" fill="hold">
                                <p:stCondLst>
                                  <p:cond delay="3350"/>
                                </p:stCondLst>
                                <p:childTnLst>
                                  <p:par>
                                    <p:cTn id="88" presetID="2" presetClass="entr" presetSubtype="8"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0-#ppt_w/2"/>
                                              </p:val>
                                            </p:tav>
                                            <p:tav tm="100000">
                                              <p:val>
                                                <p:strVal val="#ppt_x"/>
                                              </p:val>
                                            </p:tav>
                                          </p:tavLst>
                                        </p:anim>
                                        <p:anim calcmode="lin" valueType="num">
                                          <p:cBhvr additive="base">
                                            <p:cTn id="91" dur="500" fill="hold"/>
                                            <p:tgtEl>
                                              <p:spTgt spid="21"/>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0-#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14:presetBounceEnd="60000">
                                      <p:stCondLst>
                                        <p:cond delay="0"/>
                                      </p:stCondLst>
                                      <p:childTnLst>
                                        <p:set>
                                          <p:cBhvr>
                                            <p:cTn id="97" dur="1" fill="hold">
                                              <p:stCondLst>
                                                <p:cond delay="0"/>
                                              </p:stCondLst>
                                            </p:cTn>
                                            <p:tgtEl>
                                              <p:spTgt spid="23"/>
                                            </p:tgtEl>
                                            <p:attrNameLst>
                                              <p:attrName>style.visibility</p:attrName>
                                            </p:attrNameLst>
                                          </p:cBhvr>
                                          <p:to>
                                            <p:strVal val="visible"/>
                                          </p:to>
                                        </p:set>
                                        <p:anim calcmode="lin" valueType="num" p14:bounceEnd="60000">
                                          <p:cBhvr additive="base">
                                            <p:cTn id="98" dur="750" fill="hold"/>
                                            <p:tgtEl>
                                              <p:spTgt spid="23"/>
                                            </p:tgtEl>
                                            <p:attrNameLst>
                                              <p:attrName>ppt_x</p:attrName>
                                            </p:attrNameLst>
                                          </p:cBhvr>
                                          <p:tavLst>
                                            <p:tav tm="0">
                                              <p:val>
                                                <p:strVal val="0-#ppt_w/2"/>
                                              </p:val>
                                            </p:tav>
                                            <p:tav tm="100000">
                                              <p:val>
                                                <p:strVal val="#ppt_x"/>
                                              </p:val>
                                            </p:tav>
                                          </p:tavLst>
                                        </p:anim>
                                        <p:anim calcmode="lin" valueType="num" p14:bounceEnd="60000">
                                          <p:cBhvr additive="base">
                                            <p:cTn id="99" dur="750" fill="hold"/>
                                            <p:tgtEl>
                                              <p:spTgt spid="23"/>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14:presetBounceEnd="60000">
                                      <p:stCondLst>
                                        <p:cond delay="100"/>
                                      </p:stCondLst>
                                      <p:childTnLst>
                                        <p:set>
                                          <p:cBhvr>
                                            <p:cTn id="101" dur="1" fill="hold">
                                              <p:stCondLst>
                                                <p:cond delay="0"/>
                                              </p:stCondLst>
                                            </p:cTn>
                                            <p:tgtEl>
                                              <p:spTgt spid="22"/>
                                            </p:tgtEl>
                                            <p:attrNameLst>
                                              <p:attrName>style.visibility</p:attrName>
                                            </p:attrNameLst>
                                          </p:cBhvr>
                                          <p:to>
                                            <p:strVal val="visible"/>
                                          </p:to>
                                        </p:set>
                                        <p:anim calcmode="lin" valueType="num" p14:bounceEnd="60000">
                                          <p:cBhvr additive="base">
                                            <p:cTn id="102" dur="75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03" dur="750" fill="hold"/>
                                            <p:tgtEl>
                                              <p:spTgt spid="22"/>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14:presetBounceEnd="60000">
                                      <p:stCondLst>
                                        <p:cond delay="100"/>
                                      </p:stCondLst>
                                      <p:childTnLst>
                                        <p:set>
                                          <p:cBhvr>
                                            <p:cTn id="105" dur="1" fill="hold">
                                              <p:stCondLst>
                                                <p:cond delay="0"/>
                                              </p:stCondLst>
                                            </p:cTn>
                                            <p:tgtEl>
                                              <p:spTgt spid="20"/>
                                            </p:tgtEl>
                                            <p:attrNameLst>
                                              <p:attrName>style.visibility</p:attrName>
                                            </p:attrNameLst>
                                          </p:cBhvr>
                                          <p:to>
                                            <p:strVal val="visible"/>
                                          </p:to>
                                        </p:set>
                                        <p:anim calcmode="lin" valueType="num" p14:bounceEnd="60000">
                                          <p:cBhvr additive="base">
                                            <p:cTn id="106"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107" dur="750" fill="hold"/>
                                            <p:tgtEl>
                                              <p:spTgt spid="20"/>
                                            </p:tgtEl>
                                            <p:attrNameLst>
                                              <p:attrName>ppt_y</p:attrName>
                                            </p:attrNameLst>
                                          </p:cBhvr>
                                          <p:tavLst>
                                            <p:tav tm="0">
                                              <p:val>
                                                <p:strVal val="#ppt_y"/>
                                              </p:val>
                                            </p:tav>
                                            <p:tav tm="100000">
                                              <p:val>
                                                <p:strVal val="#ppt_y"/>
                                              </p:val>
                                            </p:tav>
                                          </p:tavLst>
                                        </p:anim>
                                      </p:childTnLst>
                                    </p:cTn>
                                  </p:par>
                                </p:childTnLst>
                              </p:cTn>
                            </p:par>
                            <p:par>
                              <p:cTn id="108" fill="hold">
                                <p:stCondLst>
                                  <p:cond delay="4200"/>
                                </p:stCondLst>
                                <p:childTnLst>
                                  <p:par>
                                    <p:cTn id="109" presetID="23" presetClass="entr" presetSubtype="36" fill="hold" grpId="0" nodeType="afterEffect">
                                      <p:stCondLst>
                                        <p:cond delay="0"/>
                                      </p:stCondLst>
                                      <p:iterate type="lt">
                                        <p:tmPct val="10000"/>
                                      </p:iterate>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strVal val="(6*min(max(#ppt_w*#ppt_h,.3),1)-7.4)/-.7*#ppt_w"/>
                                              </p:val>
                                            </p:tav>
                                            <p:tav tm="100000">
                                              <p:val>
                                                <p:strVal val="#ppt_w"/>
                                              </p:val>
                                            </p:tav>
                                          </p:tavLst>
                                        </p:anim>
                                        <p:anim calcmode="lin" valueType="num">
                                          <p:cBhvr>
                                            <p:cTn id="112" dur="500" fill="hold"/>
                                            <p:tgtEl>
                                              <p:spTgt spid="24"/>
                                            </p:tgtEl>
                                            <p:attrNameLst>
                                              <p:attrName>ppt_h</p:attrName>
                                            </p:attrNameLst>
                                          </p:cBhvr>
                                          <p:tavLst>
                                            <p:tav tm="0">
                                              <p:val>
                                                <p:strVal val="(6*min(max(#ppt_w*#ppt_h,.3),1)-7.4)/-.7*#ppt_h"/>
                                              </p:val>
                                            </p:tav>
                                            <p:tav tm="100000">
                                              <p:val>
                                                <p:strVal val="#ppt_h"/>
                                              </p:val>
                                            </p:tav>
                                          </p:tavLst>
                                        </p:anim>
                                        <p:anim calcmode="lin" valueType="num">
                                          <p:cBhvr>
                                            <p:cTn id="113" dur="500" fill="hold"/>
                                            <p:tgtEl>
                                              <p:spTgt spid="24"/>
                                            </p:tgtEl>
                                            <p:attrNameLst>
                                              <p:attrName>ppt_x</p:attrName>
                                            </p:attrNameLst>
                                          </p:cBhvr>
                                          <p:tavLst>
                                            <p:tav tm="0">
                                              <p:val>
                                                <p:fltVal val="0.5"/>
                                              </p:val>
                                            </p:tav>
                                            <p:tav tm="100000">
                                              <p:val>
                                                <p:strVal val="#ppt_x"/>
                                              </p:val>
                                            </p:tav>
                                          </p:tavLst>
                                        </p:anim>
                                        <p:anim calcmode="lin" valueType="num">
                                          <p:cBhvr>
                                            <p:cTn id="114"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5" repeatCount="indefinite" fill="remove" display="0">
                      <p:stCondLst>
                        <p:cond delay="indefinite"/>
                      </p:stCondLst>
                      <p:endCondLst>
                        <p:cond evt="onStopAudio" delay="0">
                          <p:tgtEl>
                            <p:sldTgt/>
                          </p:tgtEl>
                        </p:cond>
                      </p:endCondLst>
                    </p:cTn>
                    <p:tgtEl>
                      <p:spTgt spid="3"/>
                    </p:tgtEl>
                  </p:cMediaNode>
                </p:audio>
              </p:childTnLst>
            </p:cTn>
          </p:par>
        </p:tnLst>
        <p:bldLst>
          <p:bldP spid="4" grpId="0" animBg="1"/>
          <p:bldP spid="4" grpId="1" animBg="1"/>
          <p:bldP spid="22" grpId="0" animBg="1"/>
          <p:bldP spid="23" grpId="0" animBg="1"/>
          <p:bldP spid="7" grpId="0"/>
          <p:bldP spid="9" grpId="0" animBg="1"/>
          <p:bldP spid="10" grpId="0" animBg="1"/>
          <p:bldP spid="12" grpId="0" animBg="1"/>
          <p:bldP spid="13" grpId="0" animBg="1"/>
          <p:bldP spid="14" grpId="0" animBg="1"/>
          <p:bldP spid="15" grpId="0" animBg="1"/>
          <p:bldP spid="16" grpId="0" animBg="1"/>
          <p:bldP spid="19" grpId="0" animBg="1"/>
          <p:bldP spid="21" grpId="0"/>
          <p:bldP spid="25" grpId="0"/>
          <p:bldP spid="20" grpId="0" animBg="1"/>
          <p:bldP spid="11" grpId="0" animBg="1"/>
          <p:bldP spid="18"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250" fill="hold"/>
                                            <p:tgtEl>
                                              <p:spTgt spid="4"/>
                                            </p:tgtEl>
                                            <p:attrNameLst>
                                              <p:attrName>ppt_w</p:attrName>
                                            </p:attrNameLst>
                                          </p:cBhvr>
                                          <p:tavLst>
                                            <p:tav tm="0">
                                              <p:val>
                                                <p:fltVal val="0"/>
                                              </p:val>
                                            </p:tav>
                                            <p:tav tm="100000">
                                              <p:val>
                                                <p:strVal val="#ppt_w"/>
                                              </p:val>
                                            </p:tav>
                                          </p:tavLst>
                                        </p:anim>
                                        <p:anim calcmode="lin" valueType="num">
                                          <p:cBhvr>
                                            <p:cTn id="11" dur="1250" fill="hold"/>
                                            <p:tgtEl>
                                              <p:spTgt spid="4"/>
                                            </p:tgtEl>
                                            <p:attrNameLst>
                                              <p:attrName>ppt_h</p:attrName>
                                            </p:attrNameLst>
                                          </p:cBhvr>
                                          <p:tavLst>
                                            <p:tav tm="0">
                                              <p:val>
                                                <p:fltVal val="0"/>
                                              </p:val>
                                            </p:tav>
                                            <p:tav tm="100000">
                                              <p:val>
                                                <p:strVal val="#ppt_h"/>
                                              </p:val>
                                            </p:tav>
                                          </p:tavLst>
                                        </p:anim>
                                        <p:anim calcmode="lin" valueType="num">
                                          <p:cBhvr>
                                            <p:cTn id="12" dur="1250" fill="hold"/>
                                            <p:tgtEl>
                                              <p:spTgt spid="4"/>
                                            </p:tgtEl>
                                            <p:attrNameLst>
                                              <p:attrName>style.rotation</p:attrName>
                                            </p:attrNameLst>
                                          </p:cBhvr>
                                          <p:tavLst>
                                            <p:tav tm="0">
                                              <p:val>
                                                <p:fltVal val="360"/>
                                              </p:val>
                                            </p:tav>
                                            <p:tav tm="100000">
                                              <p:val>
                                                <p:fltVal val="0"/>
                                              </p:val>
                                            </p:tav>
                                          </p:tavLst>
                                        </p:anim>
                                        <p:animEffect transition="in" filter="fade">
                                          <p:cBhvr>
                                            <p:cTn id="13" dur="1250"/>
                                            <p:tgtEl>
                                              <p:spTgt spid="4"/>
                                            </p:tgtEl>
                                          </p:cBhvr>
                                        </p:animEffect>
                                      </p:childTnLst>
                                    </p:cTn>
                                  </p:par>
                                  <p:par>
                                    <p:cTn id="14" presetID="45" presetClass="entr" presetSubtype="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250"/>
                                            <p:tgtEl>
                                              <p:spTgt spid="4"/>
                                            </p:tgtEl>
                                          </p:cBhvr>
                                        </p:animEffect>
                                        <p:anim calcmode="lin" valueType="num">
                                          <p:cBhvr>
                                            <p:cTn id="17" dur="1250" fill="hold"/>
                                            <p:tgtEl>
                                              <p:spTgt spid="4"/>
                                            </p:tgtEl>
                                            <p:attrNameLst>
                                              <p:attrName>ppt_w</p:attrName>
                                            </p:attrNameLst>
                                          </p:cBhvr>
                                          <p:tavLst>
                                            <p:tav tm="0" fmla="#ppt_w*sin(2.5*pi*$)">
                                              <p:val>
                                                <p:fltVal val="0"/>
                                              </p:val>
                                            </p:tav>
                                            <p:tav tm="100000">
                                              <p:val>
                                                <p:fltVal val="1"/>
                                              </p:val>
                                            </p:tav>
                                          </p:tavLst>
                                        </p:anim>
                                        <p:anim calcmode="lin" valueType="num">
                                          <p:cBhvr>
                                            <p:cTn id="18" dur="125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1250"/>
                                </p:stCondLst>
                                <p:childTnLst>
                                  <p:par>
                                    <p:cTn id="20" presetID="23" presetClass="entr" presetSubtype="36" fill="hold" grpId="0"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6*min(max(#ppt_w*#ppt_h,.3),1)-7.4)/-.7*#ppt_w"/>
                                              </p:val>
                                            </p:tav>
                                            <p:tav tm="100000">
                                              <p:val>
                                                <p:strVal val="#ppt_w"/>
                                              </p:val>
                                            </p:tav>
                                          </p:tavLst>
                                        </p:anim>
                                        <p:anim calcmode="lin" valueType="num">
                                          <p:cBhvr>
                                            <p:cTn id="23" dur="500" fill="hold"/>
                                            <p:tgtEl>
                                              <p:spTgt spid="7"/>
                                            </p:tgtEl>
                                            <p:attrNameLst>
                                              <p:attrName>ppt_h</p:attrName>
                                            </p:attrNameLst>
                                          </p:cBhvr>
                                          <p:tavLst>
                                            <p:tav tm="0">
                                              <p:val>
                                                <p:strVal val="(6*min(max(#ppt_w*#ppt_h,.3),1)-7.4)/-.7*#ppt_h"/>
                                              </p:val>
                                            </p:tav>
                                            <p:tav tm="100000">
                                              <p:val>
                                                <p:strVal val="#ppt_h"/>
                                              </p:val>
                                            </p:tav>
                                          </p:tavLst>
                                        </p:anim>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2350"/>
                                </p:stCondLst>
                                <p:childTnLst>
                                  <p:par>
                                    <p:cTn id="27" presetID="49"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 calcmode="lin" valueType="num">
                                          <p:cBhvr>
                                            <p:cTn id="37" dur="500" fill="hold"/>
                                            <p:tgtEl>
                                              <p:spTgt spid="12"/>
                                            </p:tgtEl>
                                            <p:attrNameLst>
                                              <p:attrName>style.rotation</p:attrName>
                                            </p:attrNameLst>
                                          </p:cBhvr>
                                          <p:tavLst>
                                            <p:tav tm="0">
                                              <p:val>
                                                <p:fltVal val="360"/>
                                              </p:val>
                                            </p:tav>
                                            <p:tav tm="100000">
                                              <p:val>
                                                <p:fltVal val="0"/>
                                              </p:val>
                                            </p:tav>
                                          </p:tavLst>
                                        </p:anim>
                                        <p:animEffect transition="in" filter="fade">
                                          <p:cBhvr>
                                            <p:cTn id="38" dur="500"/>
                                            <p:tgtEl>
                                              <p:spTgt spid="12"/>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 calcmode="lin" valueType="num">
                                          <p:cBhvr>
                                            <p:cTn id="43" dur="500" fill="hold"/>
                                            <p:tgtEl>
                                              <p:spTgt spid="13"/>
                                            </p:tgtEl>
                                            <p:attrNameLst>
                                              <p:attrName>style.rotation</p:attrName>
                                            </p:attrNameLst>
                                          </p:cBhvr>
                                          <p:tavLst>
                                            <p:tav tm="0">
                                              <p:val>
                                                <p:fltVal val="360"/>
                                              </p:val>
                                            </p:tav>
                                            <p:tav tm="100000">
                                              <p:val>
                                                <p:fltVal val="0"/>
                                              </p:val>
                                            </p:tav>
                                          </p:tavLst>
                                        </p:anim>
                                        <p:animEffect transition="in" filter="fade">
                                          <p:cBhvr>
                                            <p:cTn id="44" dur="500"/>
                                            <p:tgtEl>
                                              <p:spTgt spid="13"/>
                                            </p:tgtEl>
                                          </p:cBhvr>
                                        </p:animEffect>
                                      </p:childTnLst>
                                    </p:cTn>
                                  </p:par>
                                  <p:par>
                                    <p:cTn id="45" presetID="49" presetClass="entr" presetSubtype="0"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 calcmode="lin" valueType="num">
                                          <p:cBhvr>
                                            <p:cTn id="49" dur="500" fill="hold"/>
                                            <p:tgtEl>
                                              <p:spTgt spid="15"/>
                                            </p:tgtEl>
                                            <p:attrNameLst>
                                              <p:attrName>style.rotation</p:attrName>
                                            </p:attrNameLst>
                                          </p:cBhvr>
                                          <p:tavLst>
                                            <p:tav tm="0">
                                              <p:val>
                                                <p:fltVal val="360"/>
                                              </p:val>
                                            </p:tav>
                                            <p:tav tm="100000">
                                              <p:val>
                                                <p:fltVal val="0"/>
                                              </p:val>
                                            </p:tav>
                                          </p:tavLst>
                                        </p:anim>
                                        <p:animEffect transition="in" filter="fade">
                                          <p:cBhvr>
                                            <p:cTn id="50" dur="500"/>
                                            <p:tgtEl>
                                              <p:spTgt spid="15"/>
                                            </p:tgtEl>
                                          </p:cBhvr>
                                        </p:animEffect>
                                      </p:childTnLst>
                                    </p:cTn>
                                  </p:par>
                                  <p:par>
                                    <p:cTn id="51" presetID="49" presetClass="entr" presetSubtype="0" decel="100000" fill="hold" grpId="0" nodeType="withEffect">
                                      <p:stCondLst>
                                        <p:cond delay="25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 calcmode="lin" valueType="num">
                                          <p:cBhvr>
                                            <p:cTn id="55" dur="500" fill="hold"/>
                                            <p:tgtEl>
                                              <p:spTgt spid="18"/>
                                            </p:tgtEl>
                                            <p:attrNameLst>
                                              <p:attrName>style.rotation</p:attrName>
                                            </p:attrNameLst>
                                          </p:cBhvr>
                                          <p:tavLst>
                                            <p:tav tm="0">
                                              <p:val>
                                                <p:fltVal val="360"/>
                                              </p:val>
                                            </p:tav>
                                            <p:tav tm="100000">
                                              <p:val>
                                                <p:fltVal val="0"/>
                                              </p:val>
                                            </p:tav>
                                          </p:tavLst>
                                        </p:anim>
                                        <p:animEffect transition="in" filter="fade">
                                          <p:cBhvr>
                                            <p:cTn id="56" dur="500"/>
                                            <p:tgtEl>
                                              <p:spTgt spid="18"/>
                                            </p:tgtEl>
                                          </p:cBhvr>
                                        </p:animEffect>
                                      </p:childTnLst>
                                    </p:cTn>
                                  </p:par>
                                  <p:par>
                                    <p:cTn id="57" presetID="49" presetClass="entr" presetSubtype="0" decel="100000" fill="hold" grpId="0" nodeType="withEffect">
                                      <p:stCondLst>
                                        <p:cond delay="25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 calcmode="lin" valueType="num">
                                          <p:cBhvr>
                                            <p:cTn id="61" dur="500" fill="hold"/>
                                            <p:tgtEl>
                                              <p:spTgt spid="19"/>
                                            </p:tgtEl>
                                            <p:attrNameLst>
                                              <p:attrName>style.rotation</p:attrName>
                                            </p:attrNameLst>
                                          </p:cBhvr>
                                          <p:tavLst>
                                            <p:tav tm="0">
                                              <p:val>
                                                <p:fltVal val="360"/>
                                              </p:val>
                                            </p:tav>
                                            <p:tav tm="100000">
                                              <p:val>
                                                <p:fltVal val="0"/>
                                              </p:val>
                                            </p:tav>
                                          </p:tavLst>
                                        </p:anim>
                                        <p:animEffect transition="in" filter="fade">
                                          <p:cBhvr>
                                            <p:cTn id="62" dur="500"/>
                                            <p:tgtEl>
                                              <p:spTgt spid="19"/>
                                            </p:tgtEl>
                                          </p:cBhvr>
                                        </p:animEffect>
                                      </p:childTnLst>
                                    </p:cTn>
                                  </p:par>
                                  <p:par>
                                    <p:cTn id="63" presetID="49" presetClass="entr" presetSubtype="0" decel="100000" fill="hold" grpId="0" nodeType="withEffect">
                                      <p:stCondLst>
                                        <p:cond delay="50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style.rotation</p:attrName>
                                            </p:attrNameLst>
                                          </p:cBhvr>
                                          <p:tavLst>
                                            <p:tav tm="0">
                                              <p:val>
                                                <p:fltVal val="360"/>
                                              </p:val>
                                            </p:tav>
                                            <p:tav tm="100000">
                                              <p:val>
                                                <p:fltVal val="0"/>
                                              </p:val>
                                            </p:tav>
                                          </p:tavLst>
                                        </p:anim>
                                        <p:animEffect transition="in" filter="fade">
                                          <p:cBhvr>
                                            <p:cTn id="68" dur="500"/>
                                            <p:tgtEl>
                                              <p:spTgt spid="11"/>
                                            </p:tgtEl>
                                          </p:cBhvr>
                                        </p:animEffect>
                                      </p:childTnLst>
                                    </p:cTn>
                                  </p:par>
                                  <p:par>
                                    <p:cTn id="69" presetID="49" presetClass="entr" presetSubtype="0" decel="100000" fill="hold" grpId="0" nodeType="withEffect">
                                      <p:stCondLst>
                                        <p:cond delay="50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 calcmode="lin" valueType="num">
                                          <p:cBhvr>
                                            <p:cTn id="73" dur="500" fill="hold"/>
                                            <p:tgtEl>
                                              <p:spTgt spid="14"/>
                                            </p:tgtEl>
                                            <p:attrNameLst>
                                              <p:attrName>style.rotation</p:attrName>
                                            </p:attrNameLst>
                                          </p:cBhvr>
                                          <p:tavLst>
                                            <p:tav tm="0">
                                              <p:val>
                                                <p:fltVal val="360"/>
                                              </p:val>
                                            </p:tav>
                                            <p:tav tm="100000">
                                              <p:val>
                                                <p:fltVal val="0"/>
                                              </p:val>
                                            </p:tav>
                                          </p:tavLst>
                                        </p:anim>
                                        <p:animEffect transition="in" filter="fade">
                                          <p:cBhvr>
                                            <p:cTn id="74" dur="500"/>
                                            <p:tgtEl>
                                              <p:spTgt spid="14"/>
                                            </p:tgtEl>
                                          </p:cBhvr>
                                        </p:animEffect>
                                      </p:childTnLst>
                                    </p:cTn>
                                  </p:par>
                                  <p:par>
                                    <p:cTn id="75" presetID="49" presetClass="entr" presetSubtype="0" decel="100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style.rotation</p:attrName>
                                            </p:attrNameLst>
                                          </p:cBhvr>
                                          <p:tavLst>
                                            <p:tav tm="0">
                                              <p:val>
                                                <p:fltVal val="360"/>
                                              </p:val>
                                            </p:tav>
                                            <p:tav tm="100000">
                                              <p:val>
                                                <p:fltVal val="0"/>
                                              </p:val>
                                            </p:tav>
                                          </p:tavLst>
                                        </p:anim>
                                        <p:animEffect transition="in" filter="fade">
                                          <p:cBhvr>
                                            <p:cTn id="80" dur="500"/>
                                            <p:tgtEl>
                                              <p:spTgt spid="10"/>
                                            </p:tgtEl>
                                          </p:cBhvr>
                                        </p:animEffect>
                                      </p:childTnLst>
                                    </p:cTn>
                                  </p:par>
                                  <p:par>
                                    <p:cTn id="81" presetID="49" presetClass="entr" presetSubtype="0" decel="100000" fill="hold" grpId="0" nodeType="withEffect">
                                      <p:stCondLst>
                                        <p:cond delay="50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 calcmode="lin" valueType="num">
                                          <p:cBhvr>
                                            <p:cTn id="85" dur="500" fill="hold"/>
                                            <p:tgtEl>
                                              <p:spTgt spid="16"/>
                                            </p:tgtEl>
                                            <p:attrNameLst>
                                              <p:attrName>style.rotation</p:attrName>
                                            </p:attrNameLst>
                                          </p:cBhvr>
                                          <p:tavLst>
                                            <p:tav tm="0">
                                              <p:val>
                                                <p:fltVal val="360"/>
                                              </p:val>
                                            </p:tav>
                                            <p:tav tm="100000">
                                              <p:val>
                                                <p:fltVal val="0"/>
                                              </p:val>
                                            </p:tav>
                                          </p:tavLst>
                                        </p:anim>
                                        <p:animEffect transition="in" filter="fade">
                                          <p:cBhvr>
                                            <p:cTn id="86" dur="500"/>
                                            <p:tgtEl>
                                              <p:spTgt spid="16"/>
                                            </p:tgtEl>
                                          </p:cBhvr>
                                        </p:animEffect>
                                      </p:childTnLst>
                                    </p:cTn>
                                  </p:par>
                                </p:childTnLst>
                              </p:cTn>
                            </p:par>
                            <p:par>
                              <p:cTn id="87" fill="hold">
                                <p:stCondLst>
                                  <p:cond delay="3350"/>
                                </p:stCondLst>
                                <p:childTnLst>
                                  <p:par>
                                    <p:cTn id="88" presetID="2" presetClass="entr" presetSubtype="8"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0-#ppt_w/2"/>
                                              </p:val>
                                            </p:tav>
                                            <p:tav tm="100000">
                                              <p:val>
                                                <p:strVal val="#ppt_x"/>
                                              </p:val>
                                            </p:tav>
                                          </p:tavLst>
                                        </p:anim>
                                        <p:anim calcmode="lin" valueType="num">
                                          <p:cBhvr additive="base">
                                            <p:cTn id="91" dur="500" fill="hold"/>
                                            <p:tgtEl>
                                              <p:spTgt spid="21"/>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0-#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750" fill="hold"/>
                                            <p:tgtEl>
                                              <p:spTgt spid="23"/>
                                            </p:tgtEl>
                                            <p:attrNameLst>
                                              <p:attrName>ppt_x</p:attrName>
                                            </p:attrNameLst>
                                          </p:cBhvr>
                                          <p:tavLst>
                                            <p:tav tm="0">
                                              <p:val>
                                                <p:strVal val="0-#ppt_w/2"/>
                                              </p:val>
                                            </p:tav>
                                            <p:tav tm="100000">
                                              <p:val>
                                                <p:strVal val="#ppt_x"/>
                                              </p:val>
                                            </p:tav>
                                          </p:tavLst>
                                        </p:anim>
                                        <p:anim calcmode="lin" valueType="num">
                                          <p:cBhvr additive="base">
                                            <p:cTn id="99" dur="750" fill="hold"/>
                                            <p:tgtEl>
                                              <p:spTgt spid="23"/>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10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750" fill="hold"/>
                                            <p:tgtEl>
                                              <p:spTgt spid="22"/>
                                            </p:tgtEl>
                                            <p:attrNameLst>
                                              <p:attrName>ppt_x</p:attrName>
                                            </p:attrNameLst>
                                          </p:cBhvr>
                                          <p:tavLst>
                                            <p:tav tm="0">
                                              <p:val>
                                                <p:strVal val="0-#ppt_w/2"/>
                                              </p:val>
                                            </p:tav>
                                            <p:tav tm="100000">
                                              <p:val>
                                                <p:strVal val="#ppt_x"/>
                                              </p:val>
                                            </p:tav>
                                          </p:tavLst>
                                        </p:anim>
                                        <p:anim calcmode="lin" valueType="num">
                                          <p:cBhvr additive="base">
                                            <p:cTn id="103" dur="750" fill="hold"/>
                                            <p:tgtEl>
                                              <p:spTgt spid="22"/>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100"/>
                                      </p:stCondLst>
                                      <p:childTnLst>
                                        <p:set>
                                          <p:cBhvr>
                                            <p:cTn id="105" dur="1" fill="hold">
                                              <p:stCondLst>
                                                <p:cond delay="0"/>
                                              </p:stCondLst>
                                            </p:cTn>
                                            <p:tgtEl>
                                              <p:spTgt spid="20"/>
                                            </p:tgtEl>
                                            <p:attrNameLst>
                                              <p:attrName>style.visibility</p:attrName>
                                            </p:attrNameLst>
                                          </p:cBhvr>
                                          <p:to>
                                            <p:strVal val="visible"/>
                                          </p:to>
                                        </p:set>
                                        <p:anim calcmode="lin" valueType="num">
                                          <p:cBhvr additive="base">
                                            <p:cTn id="106" dur="750" fill="hold"/>
                                            <p:tgtEl>
                                              <p:spTgt spid="20"/>
                                            </p:tgtEl>
                                            <p:attrNameLst>
                                              <p:attrName>ppt_x</p:attrName>
                                            </p:attrNameLst>
                                          </p:cBhvr>
                                          <p:tavLst>
                                            <p:tav tm="0">
                                              <p:val>
                                                <p:strVal val="1+#ppt_w/2"/>
                                              </p:val>
                                            </p:tav>
                                            <p:tav tm="100000">
                                              <p:val>
                                                <p:strVal val="#ppt_x"/>
                                              </p:val>
                                            </p:tav>
                                          </p:tavLst>
                                        </p:anim>
                                        <p:anim calcmode="lin" valueType="num">
                                          <p:cBhvr additive="base">
                                            <p:cTn id="107" dur="750" fill="hold"/>
                                            <p:tgtEl>
                                              <p:spTgt spid="20"/>
                                            </p:tgtEl>
                                            <p:attrNameLst>
                                              <p:attrName>ppt_y</p:attrName>
                                            </p:attrNameLst>
                                          </p:cBhvr>
                                          <p:tavLst>
                                            <p:tav tm="0">
                                              <p:val>
                                                <p:strVal val="#ppt_y"/>
                                              </p:val>
                                            </p:tav>
                                            <p:tav tm="100000">
                                              <p:val>
                                                <p:strVal val="#ppt_y"/>
                                              </p:val>
                                            </p:tav>
                                          </p:tavLst>
                                        </p:anim>
                                      </p:childTnLst>
                                    </p:cTn>
                                  </p:par>
                                </p:childTnLst>
                              </p:cTn>
                            </p:par>
                            <p:par>
                              <p:cTn id="108" fill="hold">
                                <p:stCondLst>
                                  <p:cond delay="4200"/>
                                </p:stCondLst>
                                <p:childTnLst>
                                  <p:par>
                                    <p:cTn id="109" presetID="23" presetClass="entr" presetSubtype="36" fill="hold" grpId="0" nodeType="afterEffect">
                                      <p:stCondLst>
                                        <p:cond delay="0"/>
                                      </p:stCondLst>
                                      <p:iterate type="lt">
                                        <p:tmPct val="10000"/>
                                      </p:iterate>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strVal val="(6*min(max(#ppt_w*#ppt_h,.3),1)-7.4)/-.7*#ppt_w"/>
                                              </p:val>
                                            </p:tav>
                                            <p:tav tm="100000">
                                              <p:val>
                                                <p:strVal val="#ppt_w"/>
                                              </p:val>
                                            </p:tav>
                                          </p:tavLst>
                                        </p:anim>
                                        <p:anim calcmode="lin" valueType="num">
                                          <p:cBhvr>
                                            <p:cTn id="112" dur="500" fill="hold"/>
                                            <p:tgtEl>
                                              <p:spTgt spid="24"/>
                                            </p:tgtEl>
                                            <p:attrNameLst>
                                              <p:attrName>ppt_h</p:attrName>
                                            </p:attrNameLst>
                                          </p:cBhvr>
                                          <p:tavLst>
                                            <p:tav tm="0">
                                              <p:val>
                                                <p:strVal val="(6*min(max(#ppt_w*#ppt_h,.3),1)-7.4)/-.7*#ppt_h"/>
                                              </p:val>
                                            </p:tav>
                                            <p:tav tm="100000">
                                              <p:val>
                                                <p:strVal val="#ppt_h"/>
                                              </p:val>
                                            </p:tav>
                                          </p:tavLst>
                                        </p:anim>
                                        <p:anim calcmode="lin" valueType="num">
                                          <p:cBhvr>
                                            <p:cTn id="113" dur="500" fill="hold"/>
                                            <p:tgtEl>
                                              <p:spTgt spid="24"/>
                                            </p:tgtEl>
                                            <p:attrNameLst>
                                              <p:attrName>ppt_x</p:attrName>
                                            </p:attrNameLst>
                                          </p:cBhvr>
                                          <p:tavLst>
                                            <p:tav tm="0">
                                              <p:val>
                                                <p:fltVal val="0.5"/>
                                              </p:val>
                                            </p:tav>
                                            <p:tav tm="100000">
                                              <p:val>
                                                <p:strVal val="#ppt_x"/>
                                              </p:val>
                                            </p:tav>
                                          </p:tavLst>
                                        </p:anim>
                                        <p:anim calcmode="lin" valueType="num">
                                          <p:cBhvr>
                                            <p:cTn id="114"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5" repeatCount="indefinite" fill="remove" display="0">
                      <p:stCondLst>
                        <p:cond delay="indefinite"/>
                      </p:stCondLst>
                      <p:endCondLst>
                        <p:cond evt="onStopAudio" delay="0">
                          <p:tgtEl>
                            <p:sldTgt/>
                          </p:tgtEl>
                        </p:cond>
                      </p:endCondLst>
                    </p:cTn>
                    <p:tgtEl>
                      <p:spTgt spid="3"/>
                    </p:tgtEl>
                  </p:cMediaNode>
                </p:audio>
              </p:childTnLst>
            </p:cTn>
          </p:par>
        </p:tnLst>
        <p:bldLst>
          <p:bldP spid="4" grpId="0" animBg="1"/>
          <p:bldP spid="4" grpId="1" animBg="1"/>
          <p:bldP spid="22" grpId="0" animBg="1"/>
          <p:bldP spid="23" grpId="0" animBg="1"/>
          <p:bldP spid="7" grpId="0"/>
          <p:bldP spid="9" grpId="0" animBg="1"/>
          <p:bldP spid="10" grpId="0" animBg="1"/>
          <p:bldP spid="12" grpId="0" animBg="1"/>
          <p:bldP spid="13" grpId="0" animBg="1"/>
          <p:bldP spid="14" grpId="0" animBg="1"/>
          <p:bldP spid="15" grpId="0" animBg="1"/>
          <p:bldP spid="16" grpId="0" animBg="1"/>
          <p:bldP spid="19" grpId="0" animBg="1"/>
          <p:bldP spid="21" grpId="0"/>
          <p:bldP spid="25" grpId="0"/>
          <p:bldP spid="20" grpId="0" animBg="1"/>
          <p:bldP spid="11" grpId="0" animBg="1"/>
          <p:bldP spid="18" grpId="0" animBg="1"/>
          <p:bldP spid="2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24" name="流程图: 手动输入 23"/>
          <p:cNvSpPr/>
          <p:nvPr/>
        </p:nvSpPr>
        <p:spPr>
          <a:xfrm>
            <a:off x="0" y="2240798"/>
            <a:ext cx="3059161" cy="2336087"/>
          </a:xfrm>
          <a:prstGeom prst="flowChartManualInput">
            <a:avLst/>
          </a:prstGeom>
          <a:solidFill>
            <a:srgbClr val="1ED5B7"/>
          </a:solidFill>
          <a:ln>
            <a:noFill/>
          </a:ln>
          <a:extLst/>
        </p:spPr>
        <p:txBody>
          <a:bodyPr vert="horz" wrap="square" lIns="91440" tIns="45720" rIns="91440" bIns="45720" numCol="1" anchor="t" anchorCtr="0" compatLnSpc="1"/>
          <a:lstStyle/>
          <a:p>
            <a:pPr defTabSz="914400"/>
            <a:endParaRPr lang="zh-CN" altLang="en-US" sz="2800">
              <a:solidFill>
                <a:prstClr val="black"/>
              </a:solidFill>
              <a:latin typeface="微软雅黑" panose="020B0503020204020204" pitchFamily="34" charset="-122"/>
              <a:ea typeface="微软雅黑" panose="020B0503020204020204" pitchFamily="34" charset="-122"/>
            </a:endParaRPr>
          </a:p>
        </p:txBody>
      </p:sp>
      <p:sp>
        <p:nvSpPr>
          <p:cNvPr id="25" name="流程图: 手动输入 24"/>
          <p:cNvSpPr/>
          <p:nvPr/>
        </p:nvSpPr>
        <p:spPr>
          <a:xfrm flipH="1">
            <a:off x="3059161" y="2248053"/>
            <a:ext cx="3040165" cy="2321579"/>
          </a:xfrm>
          <a:prstGeom prst="flowChartManualInput">
            <a:avLst/>
          </a:prstGeom>
          <a:solidFill>
            <a:srgbClr val="1ED5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流程图: 手动输入 25"/>
          <p:cNvSpPr/>
          <p:nvPr/>
        </p:nvSpPr>
        <p:spPr>
          <a:xfrm>
            <a:off x="6099326" y="2240798"/>
            <a:ext cx="3059161" cy="2336087"/>
          </a:xfrm>
          <a:prstGeom prst="flowChartManualInput">
            <a:avLst/>
          </a:prstGeom>
          <a:solidFill>
            <a:srgbClr val="1ED5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流程图: 手动输入 26"/>
          <p:cNvSpPr/>
          <p:nvPr/>
        </p:nvSpPr>
        <p:spPr>
          <a:xfrm flipH="1">
            <a:off x="9158486" y="2248053"/>
            <a:ext cx="3040165" cy="2321579"/>
          </a:xfrm>
          <a:prstGeom prst="flowChartManualInput">
            <a:avLst/>
          </a:prstGeom>
          <a:solidFill>
            <a:srgbClr val="1ED5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椭圆 27"/>
          <p:cNvSpPr/>
          <p:nvPr/>
        </p:nvSpPr>
        <p:spPr>
          <a:xfrm>
            <a:off x="1115952" y="2060188"/>
            <a:ext cx="854338" cy="854338"/>
          </a:xfrm>
          <a:prstGeom prst="ellipse">
            <a:avLst/>
          </a:prstGeom>
          <a:solidFill>
            <a:srgbClr val="1ED5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微软雅黑" panose="020B0503020204020204" pitchFamily="34" charset="-122"/>
                <a:ea typeface="微软雅黑" panose="020B0503020204020204" pitchFamily="34" charset="-122"/>
              </a:rPr>
              <a:t>01</a:t>
            </a:r>
            <a:endParaRPr lang="zh-CN" altLang="en-US" sz="2400">
              <a:latin typeface="微软雅黑" panose="020B0503020204020204" pitchFamily="34" charset="-122"/>
              <a:ea typeface="微软雅黑" panose="020B0503020204020204" pitchFamily="34" charset="-122"/>
            </a:endParaRPr>
          </a:p>
        </p:txBody>
      </p:sp>
      <p:sp>
        <p:nvSpPr>
          <p:cNvPr id="29" name="椭圆 28"/>
          <p:cNvSpPr/>
          <p:nvPr/>
        </p:nvSpPr>
        <p:spPr>
          <a:xfrm>
            <a:off x="4165614" y="2060188"/>
            <a:ext cx="854338" cy="854338"/>
          </a:xfrm>
          <a:prstGeom prst="ellipse">
            <a:avLst/>
          </a:prstGeom>
          <a:solidFill>
            <a:srgbClr val="1ED5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微软雅黑" panose="020B0503020204020204" pitchFamily="34" charset="-122"/>
                <a:ea typeface="微软雅黑" panose="020B0503020204020204" pitchFamily="34" charset="-122"/>
              </a:rPr>
              <a:t>02</a:t>
            </a:r>
            <a:endParaRPr lang="zh-CN" altLang="en-US" sz="2400">
              <a:latin typeface="微软雅黑" panose="020B0503020204020204" pitchFamily="34" charset="-122"/>
              <a:ea typeface="微软雅黑" panose="020B0503020204020204" pitchFamily="34" charset="-122"/>
            </a:endParaRPr>
          </a:p>
        </p:txBody>
      </p:sp>
      <p:sp>
        <p:nvSpPr>
          <p:cNvPr id="30" name="椭圆 29"/>
          <p:cNvSpPr/>
          <p:nvPr/>
        </p:nvSpPr>
        <p:spPr>
          <a:xfrm>
            <a:off x="7215276" y="2060188"/>
            <a:ext cx="854338" cy="854338"/>
          </a:xfrm>
          <a:prstGeom prst="ellipse">
            <a:avLst/>
          </a:prstGeom>
          <a:solidFill>
            <a:srgbClr val="1ED5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微软雅黑" panose="020B0503020204020204" pitchFamily="34" charset="-122"/>
                <a:ea typeface="微软雅黑" panose="020B0503020204020204" pitchFamily="34" charset="-122"/>
              </a:rPr>
              <a:t>03</a:t>
            </a:r>
            <a:endParaRPr lang="zh-CN" altLang="en-US" sz="2400">
              <a:latin typeface="微软雅黑" panose="020B0503020204020204" pitchFamily="34" charset="-122"/>
              <a:ea typeface="微软雅黑" panose="020B0503020204020204" pitchFamily="34" charset="-122"/>
            </a:endParaRPr>
          </a:p>
        </p:txBody>
      </p:sp>
      <p:sp>
        <p:nvSpPr>
          <p:cNvPr id="31" name="椭圆 30"/>
          <p:cNvSpPr/>
          <p:nvPr/>
        </p:nvSpPr>
        <p:spPr>
          <a:xfrm>
            <a:off x="10264940" y="2077862"/>
            <a:ext cx="854338" cy="854338"/>
          </a:xfrm>
          <a:prstGeom prst="ellipse">
            <a:avLst/>
          </a:prstGeom>
          <a:solidFill>
            <a:srgbClr val="1ED5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微软雅黑" panose="020B0503020204020204" pitchFamily="34" charset="-122"/>
                <a:ea typeface="微软雅黑" panose="020B0503020204020204" pitchFamily="34" charset="-122"/>
              </a:rPr>
              <a:t>04</a:t>
            </a:r>
            <a:endParaRPr lang="zh-CN" altLang="en-US" sz="2400">
              <a:latin typeface="微软雅黑" panose="020B0503020204020204" pitchFamily="34" charset="-122"/>
              <a:ea typeface="微软雅黑" panose="020B0503020204020204" pitchFamily="34" charset="-122"/>
            </a:endParaRPr>
          </a:p>
        </p:txBody>
      </p:sp>
      <p:sp>
        <p:nvSpPr>
          <p:cNvPr id="32" name="AutoShape 4"/>
          <p:cNvSpPr/>
          <p:nvPr/>
        </p:nvSpPr>
        <p:spPr bwMode="auto">
          <a:xfrm>
            <a:off x="10274437" y="3274470"/>
            <a:ext cx="728997" cy="7323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outerShdw blurRad="50800" dist="38100" dir="5400000" algn="t" rotWithShape="0">
              <a:prstClr val="black">
                <a:alpha val="40000"/>
              </a:prstClr>
            </a:outerShdw>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sp>
        <p:nvSpPr>
          <p:cNvPr id="33" name="AutoShape 59"/>
          <p:cNvSpPr/>
          <p:nvPr/>
        </p:nvSpPr>
        <p:spPr bwMode="auto">
          <a:xfrm>
            <a:off x="7215276" y="3264894"/>
            <a:ext cx="755625" cy="75229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outerShdw blurRad="50800" dist="38100" dir="5400000" algn="t" rotWithShape="0">
              <a:prstClr val="black">
                <a:alpha val="40000"/>
              </a:prstClr>
            </a:outerShdw>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grpSp>
        <p:nvGrpSpPr>
          <p:cNvPr id="34" name="组合 33"/>
          <p:cNvGrpSpPr/>
          <p:nvPr/>
        </p:nvGrpSpPr>
        <p:grpSpPr>
          <a:xfrm>
            <a:off x="4253142" y="3264076"/>
            <a:ext cx="517527" cy="754403"/>
            <a:chOff x="2528974" y="2863357"/>
            <a:chExt cx="246811" cy="359779"/>
          </a:xfrm>
          <a:solidFill>
            <a:schemeClr val="bg1"/>
          </a:solidFill>
          <a:effectLst>
            <a:outerShdw blurRad="50800" dist="38100" dir="5400000" algn="t" rotWithShape="0">
              <a:prstClr val="black">
                <a:alpha val="40000"/>
              </a:prstClr>
            </a:outerShdw>
          </a:effectLst>
        </p:grpSpPr>
        <p:sp>
          <p:nvSpPr>
            <p:cNvPr id="3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sp>
          <p:nvSpPr>
            <p:cNvPr id="3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grpSp>
      <p:grpSp>
        <p:nvGrpSpPr>
          <p:cNvPr id="37" name="组合 36"/>
          <p:cNvGrpSpPr/>
          <p:nvPr/>
        </p:nvGrpSpPr>
        <p:grpSpPr>
          <a:xfrm>
            <a:off x="1106462" y="3264076"/>
            <a:ext cx="753115" cy="753115"/>
            <a:chOff x="2473104" y="2145028"/>
            <a:chExt cx="359165" cy="359165"/>
          </a:xfrm>
          <a:solidFill>
            <a:schemeClr val="bg1"/>
          </a:solidFill>
          <a:effectLst>
            <a:outerShdw blurRad="50800" dist="38100" dir="5400000" algn="t" rotWithShape="0">
              <a:prstClr val="black">
                <a:alpha val="40000"/>
              </a:prstClr>
            </a:outerShdw>
          </a:effectLst>
        </p:grpSpPr>
        <p:sp>
          <p:nvSpPr>
            <p:cNvPr id="38"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sp>
          <p:nvSpPr>
            <p:cNvPr id="39"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grpSp>
      <p:sp>
        <p:nvSpPr>
          <p:cNvPr id="40" name="原创设计师QQ：598969553            _14"/>
          <p:cNvSpPr/>
          <p:nvPr/>
        </p:nvSpPr>
        <p:spPr>
          <a:xfrm>
            <a:off x="226400" y="4694034"/>
            <a:ext cx="2725656" cy="1952842"/>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cs typeface="Open Sans" panose="020B0606030504020204" pitchFamily="34" charset="0"/>
              </a:rPr>
              <a:t>点击添加</a:t>
            </a:r>
            <a:r>
              <a:rPr lang="zh-CN" altLang="en-US" sz="1600" b="1" dirty="0" smtClean="0">
                <a:latin typeface="微软雅黑" panose="020B0503020204020204" pitchFamily="34" charset="-122"/>
                <a:ea typeface="微软雅黑" panose="020B0503020204020204" pitchFamily="34" charset="-122"/>
                <a:cs typeface="Open Sans" panose="020B0606030504020204" pitchFamily="34" charset="0"/>
              </a:rPr>
              <a:t>标题</a:t>
            </a:r>
            <a:endParaRPr lang="en-US" altLang="zh-CN" sz="1600" b="1" dirty="0" smtClean="0">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30000"/>
              </a:lnSpc>
            </a:pPr>
            <a:r>
              <a:rPr lang="zh-CN" altLang="en-US" sz="11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a:t>
            </a:r>
          </a:p>
          <a:p>
            <a:pPr algn="ctr">
              <a:lnSpc>
                <a:spcPct val="130000"/>
              </a:lnSpc>
            </a:pPr>
            <a:endParaRPr lang="zh-CN" altLang="en-US" sz="1100" dirty="0">
              <a:latin typeface="微软雅黑" panose="020B0503020204020204" pitchFamily="34" charset="-122"/>
              <a:ea typeface="微软雅黑" panose="020B0503020204020204" pitchFamily="34" charset="-122"/>
            </a:endParaRPr>
          </a:p>
          <a:p>
            <a:pPr algn="ctr">
              <a:lnSpc>
                <a:spcPct val="130000"/>
              </a:lnSpc>
            </a:pPr>
            <a:endParaRPr lang="zh-CN" altLang="en-US" sz="1100" dirty="0">
              <a:latin typeface="微软雅黑" panose="020B0503020204020204" pitchFamily="34" charset="-122"/>
              <a:ea typeface="微软雅黑" panose="020B0503020204020204" pitchFamily="34" charset="-122"/>
            </a:endParaRPr>
          </a:p>
        </p:txBody>
      </p:sp>
      <p:sp>
        <p:nvSpPr>
          <p:cNvPr id="41" name="原创设计师QQ：598969553            _14"/>
          <p:cNvSpPr/>
          <p:nvPr/>
        </p:nvSpPr>
        <p:spPr>
          <a:xfrm>
            <a:off x="3084062" y="4701768"/>
            <a:ext cx="2725656" cy="1952842"/>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cs typeface="Open Sans" panose="020B0606030504020204" pitchFamily="34" charset="0"/>
              </a:rPr>
              <a:t>点击添加</a:t>
            </a:r>
            <a:r>
              <a:rPr lang="zh-CN" altLang="en-US" sz="1600" b="1" dirty="0" smtClean="0">
                <a:latin typeface="微软雅黑" panose="020B0503020204020204" pitchFamily="34" charset="-122"/>
                <a:ea typeface="微软雅黑" panose="020B0503020204020204" pitchFamily="34" charset="-122"/>
                <a:cs typeface="Open Sans" panose="020B0606030504020204" pitchFamily="34" charset="0"/>
              </a:rPr>
              <a:t>标题</a:t>
            </a:r>
            <a:endParaRPr lang="en-US" altLang="zh-CN" sz="1600" b="1" dirty="0" smtClean="0">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30000"/>
              </a:lnSpc>
            </a:pPr>
            <a:r>
              <a:rPr lang="zh-CN" altLang="en-US" sz="11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a:t>
            </a:r>
          </a:p>
          <a:p>
            <a:pPr algn="ctr">
              <a:lnSpc>
                <a:spcPct val="130000"/>
              </a:lnSpc>
            </a:pPr>
            <a:endParaRPr lang="zh-CN" altLang="en-US" sz="1100" dirty="0">
              <a:latin typeface="微软雅黑" panose="020B0503020204020204" pitchFamily="34" charset="-122"/>
              <a:ea typeface="微软雅黑" panose="020B0503020204020204" pitchFamily="34" charset="-122"/>
            </a:endParaRPr>
          </a:p>
          <a:p>
            <a:pPr algn="ctr">
              <a:lnSpc>
                <a:spcPct val="130000"/>
              </a:lnSpc>
            </a:pPr>
            <a:endParaRPr lang="zh-CN" altLang="en-US" sz="1100" dirty="0">
              <a:latin typeface="微软雅黑" panose="020B0503020204020204" pitchFamily="34" charset="-122"/>
              <a:ea typeface="微软雅黑" panose="020B0503020204020204" pitchFamily="34" charset="-122"/>
            </a:endParaRPr>
          </a:p>
        </p:txBody>
      </p:sp>
      <p:sp>
        <p:nvSpPr>
          <p:cNvPr id="42" name="原创设计师QQ：598969553            _14"/>
          <p:cNvSpPr/>
          <p:nvPr/>
        </p:nvSpPr>
        <p:spPr>
          <a:xfrm>
            <a:off x="6096000" y="4666639"/>
            <a:ext cx="2725656" cy="1952842"/>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cs typeface="Open Sans" panose="020B0606030504020204" pitchFamily="34" charset="0"/>
              </a:rPr>
              <a:t>点击添加</a:t>
            </a:r>
            <a:r>
              <a:rPr lang="zh-CN" altLang="en-US" sz="1600" b="1" dirty="0" smtClean="0">
                <a:latin typeface="微软雅黑" panose="020B0503020204020204" pitchFamily="34" charset="-122"/>
                <a:ea typeface="微软雅黑" panose="020B0503020204020204" pitchFamily="34" charset="-122"/>
                <a:cs typeface="Open Sans" panose="020B0606030504020204" pitchFamily="34" charset="0"/>
              </a:rPr>
              <a:t>标题</a:t>
            </a:r>
            <a:endParaRPr lang="en-US" altLang="zh-CN" sz="1600" b="1" dirty="0" smtClean="0">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30000"/>
              </a:lnSpc>
            </a:pPr>
            <a:r>
              <a:rPr lang="zh-CN" altLang="en-US" sz="11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a:t>
            </a:r>
          </a:p>
          <a:p>
            <a:pPr algn="ctr">
              <a:lnSpc>
                <a:spcPct val="130000"/>
              </a:lnSpc>
            </a:pPr>
            <a:endParaRPr lang="zh-CN" altLang="en-US" sz="1100" dirty="0">
              <a:latin typeface="微软雅黑" panose="020B0503020204020204" pitchFamily="34" charset="-122"/>
              <a:ea typeface="微软雅黑" panose="020B0503020204020204" pitchFamily="34" charset="-122"/>
            </a:endParaRPr>
          </a:p>
          <a:p>
            <a:pPr algn="ctr">
              <a:lnSpc>
                <a:spcPct val="130000"/>
              </a:lnSpc>
            </a:pPr>
            <a:endParaRPr lang="zh-CN" altLang="en-US" sz="1100" dirty="0">
              <a:latin typeface="微软雅黑" panose="020B0503020204020204" pitchFamily="34" charset="-122"/>
              <a:ea typeface="微软雅黑" panose="020B0503020204020204" pitchFamily="34" charset="-122"/>
            </a:endParaRPr>
          </a:p>
        </p:txBody>
      </p:sp>
      <p:sp>
        <p:nvSpPr>
          <p:cNvPr id="43" name="原创设计师QQ：598969553            _14"/>
          <p:cNvSpPr/>
          <p:nvPr/>
        </p:nvSpPr>
        <p:spPr>
          <a:xfrm>
            <a:off x="9107938" y="4666639"/>
            <a:ext cx="2725656" cy="1952842"/>
          </a:xfrm>
          <a:prstGeom prst="rect">
            <a:avLst/>
          </a:prstGeom>
        </p:spPr>
        <p:txBody>
          <a:bodyPr wrap="square">
            <a:spAutoFit/>
          </a:bodyPr>
          <a:lstStyle/>
          <a:p>
            <a:pPr algn="ctr">
              <a:lnSpc>
                <a:spcPct val="130000"/>
              </a:lnSpc>
            </a:pPr>
            <a:r>
              <a:rPr lang="zh-CN" altLang="en-US" sz="1600" b="1" dirty="0">
                <a:latin typeface="微软雅黑" panose="020B0503020204020204" pitchFamily="34" charset="-122"/>
                <a:ea typeface="微软雅黑" panose="020B0503020204020204" pitchFamily="34" charset="-122"/>
                <a:cs typeface="Open Sans" panose="020B0606030504020204" pitchFamily="34" charset="0"/>
              </a:rPr>
              <a:t>点击添加</a:t>
            </a:r>
            <a:r>
              <a:rPr lang="zh-CN" altLang="en-US" sz="1600" b="1" dirty="0" smtClean="0">
                <a:latin typeface="微软雅黑" panose="020B0503020204020204" pitchFamily="34" charset="-122"/>
                <a:ea typeface="微软雅黑" panose="020B0503020204020204" pitchFamily="34" charset="-122"/>
                <a:cs typeface="Open Sans" panose="020B0606030504020204" pitchFamily="34" charset="0"/>
              </a:rPr>
              <a:t>标题</a:t>
            </a:r>
            <a:endParaRPr lang="en-US" altLang="zh-CN" sz="1600" b="1" dirty="0" smtClean="0">
              <a:latin typeface="微软雅黑" panose="020B0503020204020204" pitchFamily="34" charset="-122"/>
              <a:ea typeface="微软雅黑" panose="020B0503020204020204" pitchFamily="34" charset="-122"/>
              <a:cs typeface="Open Sans" panose="020B0606030504020204" pitchFamily="34" charset="0"/>
            </a:endParaRPr>
          </a:p>
          <a:p>
            <a:pPr algn="ctr">
              <a:lnSpc>
                <a:spcPct val="130000"/>
              </a:lnSpc>
            </a:pPr>
            <a:r>
              <a:rPr lang="zh-CN" altLang="en-US" sz="11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a:t>
            </a:r>
          </a:p>
          <a:p>
            <a:pPr algn="ctr">
              <a:lnSpc>
                <a:spcPct val="130000"/>
              </a:lnSpc>
            </a:pPr>
            <a:endParaRPr lang="zh-CN" altLang="en-US" sz="1100" dirty="0">
              <a:latin typeface="微软雅黑" panose="020B0503020204020204" pitchFamily="34" charset="-122"/>
              <a:ea typeface="微软雅黑" panose="020B0503020204020204" pitchFamily="34" charset="-122"/>
            </a:endParaRPr>
          </a:p>
          <a:p>
            <a:pPr algn="ctr">
              <a:lnSpc>
                <a:spcPct val="130000"/>
              </a:lnSpc>
            </a:pPr>
            <a:endParaRPr lang="zh-CN" altLang="en-US" sz="1100" dirty="0">
              <a:latin typeface="微软雅黑" panose="020B0503020204020204" pitchFamily="34" charset="-122"/>
              <a:ea typeface="微软雅黑" panose="020B0503020204020204" pitchFamily="34" charset="-122"/>
            </a:endParaRPr>
          </a:p>
        </p:txBody>
      </p:sp>
      <p:sp>
        <p:nvSpPr>
          <p:cNvPr id="44" name="矩形 4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500"/>
                                        <p:tgtEl>
                                          <p:spTgt spid="28"/>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outHorizontal)">
                                      <p:cBhvr>
                                        <p:cTn id="10" dur="500"/>
                                        <p:tgtEl>
                                          <p:spTgt spid="25"/>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outHorizontal)">
                                      <p:cBhvr>
                                        <p:cTn id="13" dur="500"/>
                                        <p:tgtEl>
                                          <p:spTgt spid="29"/>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outHorizontal)">
                                      <p:cBhvr>
                                        <p:cTn id="16" dur="500"/>
                                        <p:tgtEl>
                                          <p:spTgt spid="30"/>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outHorizontal)">
                                      <p:cBhvr>
                                        <p:cTn id="19" dur="500"/>
                                        <p:tgtEl>
                                          <p:spTgt spid="26"/>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outHorizontal)">
                                      <p:cBhvr>
                                        <p:cTn id="22" dur="500"/>
                                        <p:tgtEl>
                                          <p:spTgt spid="31"/>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outHorizontal)">
                                      <p:cBhvr>
                                        <p:cTn id="25" dur="500"/>
                                        <p:tgtEl>
                                          <p:spTgt spid="27"/>
                                        </p:tgtEl>
                                      </p:cBhvr>
                                    </p:animEffect>
                                  </p:childTnLst>
                                </p:cTn>
                              </p:par>
                              <p:par>
                                <p:cTn id="26" presetID="16" presetClass="entr" presetSubtype="42"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outHorizontal)">
                                      <p:cBhvr>
                                        <p:cTn id="28" dur="500"/>
                                        <p:tgtEl>
                                          <p:spTgt spid="32"/>
                                        </p:tgtEl>
                                      </p:cBhvr>
                                    </p:animEffect>
                                  </p:childTnLst>
                                </p:cTn>
                              </p:par>
                              <p:par>
                                <p:cTn id="29" presetID="16" presetClass="entr" presetSubtype="42"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arn(outHorizontal)">
                                      <p:cBhvr>
                                        <p:cTn id="31" dur="500"/>
                                        <p:tgtEl>
                                          <p:spTgt spid="33"/>
                                        </p:tgtEl>
                                      </p:cBhvr>
                                    </p:animEffect>
                                  </p:childTnLst>
                                </p:cTn>
                              </p:par>
                              <p:par>
                                <p:cTn id="32" presetID="16" presetClass="entr" presetSubtype="42"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arn(outHorizontal)">
                                      <p:cBhvr>
                                        <p:cTn id="34" dur="500"/>
                                        <p:tgtEl>
                                          <p:spTgt spid="34"/>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outHorizontal)">
                                      <p:cBhvr>
                                        <p:cTn id="37" dur="500"/>
                                        <p:tgtEl>
                                          <p:spTgt spid="24"/>
                                        </p:tgtEl>
                                      </p:cBhvr>
                                    </p:animEffect>
                                  </p:childTnLst>
                                </p:cTn>
                              </p:par>
                              <p:par>
                                <p:cTn id="38" presetID="16" presetClass="entr" presetSubtype="42"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outHorizontal)">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1288429936"/>
              </p:ext>
            </p:extLst>
          </p:nvPr>
        </p:nvGraphicFramePr>
        <p:xfrm>
          <a:off x="1315763" y="1636295"/>
          <a:ext cx="9259104" cy="2508604"/>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占位符 9"/>
          <p:cNvSpPr>
            <a:spLocks noGrp="1"/>
          </p:cNvSpPr>
          <p:nvPr>
            <p:ph type="body" sz="quarter" idx="10"/>
          </p:nvPr>
        </p:nvSpPr>
        <p:spPr/>
        <p:txBody>
          <a:bodyPr/>
          <a:lstStyle/>
          <a:p>
            <a:r>
              <a:rPr lang="zh-CN" altLang="en-US" dirty="0">
                <a:solidFill>
                  <a:schemeClr val="tx1"/>
                </a:solidFill>
              </a:rPr>
              <a:t>请在此处添加标题</a:t>
            </a:r>
          </a:p>
        </p:txBody>
      </p:sp>
      <p:grpSp>
        <p:nvGrpSpPr>
          <p:cNvPr id="19" name="组合 18"/>
          <p:cNvGrpSpPr/>
          <p:nvPr/>
        </p:nvGrpSpPr>
        <p:grpSpPr>
          <a:xfrm>
            <a:off x="4534760" y="4669921"/>
            <a:ext cx="585787" cy="585787"/>
            <a:chOff x="7362182" y="3807649"/>
            <a:chExt cx="585787" cy="585787"/>
          </a:xfrm>
          <a:solidFill>
            <a:srgbClr val="B03262"/>
          </a:solidFill>
        </p:grpSpPr>
        <p:sp>
          <p:nvSpPr>
            <p:cNvPr id="23" name="Oval 105"/>
            <p:cNvSpPr/>
            <p:nvPr/>
          </p:nvSpPr>
          <p:spPr>
            <a:xfrm>
              <a:off x="7362182" y="3807649"/>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dirty="0">
                <a:solidFill>
                  <a:schemeClr val="tx1"/>
                </a:solidFill>
                <a:latin typeface="+mn-ea"/>
              </a:endParaRPr>
            </a:p>
          </p:txBody>
        </p:sp>
        <p:sp>
          <p:nvSpPr>
            <p:cNvPr id="24" name="Freeform 132"/>
            <p:cNvSpPr>
              <a:spLocks noEditPoints="1"/>
            </p:cNvSpPr>
            <p:nvPr/>
          </p:nvSpPr>
          <p:spPr bwMode="auto">
            <a:xfrm>
              <a:off x="7490794" y="3984925"/>
              <a:ext cx="328563" cy="231234"/>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mn-ea"/>
              </a:endParaRPr>
            </a:p>
          </p:txBody>
        </p:sp>
      </p:grpSp>
      <p:grpSp>
        <p:nvGrpSpPr>
          <p:cNvPr id="25" name="组合 24"/>
          <p:cNvGrpSpPr/>
          <p:nvPr/>
        </p:nvGrpSpPr>
        <p:grpSpPr>
          <a:xfrm>
            <a:off x="1401315" y="4669921"/>
            <a:ext cx="585787" cy="585787"/>
            <a:chOff x="6029224" y="3801578"/>
            <a:chExt cx="585787" cy="585787"/>
          </a:xfrm>
          <a:solidFill>
            <a:srgbClr val="B03262"/>
          </a:solidFill>
        </p:grpSpPr>
        <p:sp>
          <p:nvSpPr>
            <p:cNvPr id="26" name="Oval 103"/>
            <p:cNvSpPr/>
            <p:nvPr/>
          </p:nvSpPr>
          <p:spPr>
            <a:xfrm>
              <a:off x="6029224" y="3801578"/>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latin typeface="+mn-ea"/>
              </a:endParaRPr>
            </a:p>
          </p:txBody>
        </p:sp>
        <p:sp>
          <p:nvSpPr>
            <p:cNvPr id="27" name="Freeform 133"/>
            <p:cNvSpPr>
              <a:spLocks noEditPoints="1"/>
            </p:cNvSpPr>
            <p:nvPr/>
          </p:nvSpPr>
          <p:spPr bwMode="auto">
            <a:xfrm>
              <a:off x="6151295" y="3923968"/>
              <a:ext cx="341645" cy="341007"/>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mn-ea"/>
              </a:endParaRPr>
            </a:p>
          </p:txBody>
        </p:sp>
      </p:grpSp>
      <p:grpSp>
        <p:nvGrpSpPr>
          <p:cNvPr id="28" name="组合 27"/>
          <p:cNvGrpSpPr/>
          <p:nvPr/>
        </p:nvGrpSpPr>
        <p:grpSpPr>
          <a:xfrm>
            <a:off x="7668204" y="4669921"/>
            <a:ext cx="585787" cy="585787"/>
            <a:chOff x="8695140" y="3801577"/>
            <a:chExt cx="585787" cy="585787"/>
          </a:xfrm>
          <a:solidFill>
            <a:srgbClr val="B03262"/>
          </a:solidFill>
        </p:grpSpPr>
        <p:sp>
          <p:nvSpPr>
            <p:cNvPr id="29" name="Oval 107"/>
            <p:cNvSpPr/>
            <p:nvPr/>
          </p:nvSpPr>
          <p:spPr>
            <a:xfrm>
              <a:off x="8695140" y="3801577"/>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dirty="0">
                <a:solidFill>
                  <a:schemeClr val="tx1"/>
                </a:solidFill>
                <a:latin typeface="+mn-ea"/>
              </a:endParaRPr>
            </a:p>
          </p:txBody>
        </p:sp>
        <p:grpSp>
          <p:nvGrpSpPr>
            <p:cNvPr id="30" name="Group 134"/>
            <p:cNvGrpSpPr/>
            <p:nvPr/>
          </p:nvGrpSpPr>
          <p:grpSpPr>
            <a:xfrm>
              <a:off x="8853199" y="3882427"/>
              <a:ext cx="269668" cy="424087"/>
              <a:chOff x="871537" y="574552"/>
              <a:chExt cx="568325" cy="893763"/>
            </a:xfrm>
            <a:grpFill/>
          </p:grpSpPr>
          <p:sp>
            <p:nvSpPr>
              <p:cNvPr id="31"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mn-ea"/>
                </a:endParaRPr>
              </a:p>
            </p:txBody>
          </p:sp>
          <p:sp>
            <p:nvSpPr>
              <p:cNvPr id="32"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mn-ea"/>
                </a:endParaRPr>
              </a:p>
            </p:txBody>
          </p:sp>
        </p:grpSp>
      </p:grpSp>
      <p:sp>
        <p:nvSpPr>
          <p:cNvPr id="33" name="文本框 32"/>
          <p:cNvSpPr txBox="1"/>
          <p:nvPr/>
        </p:nvSpPr>
        <p:spPr>
          <a:xfrm>
            <a:off x="1987103" y="4987107"/>
            <a:ext cx="2048870" cy="914400"/>
          </a:xfrm>
          <a:prstGeom prst="rect">
            <a:avLst/>
          </a:prstGeom>
          <a:noFill/>
        </p:spPr>
        <p:txBody>
          <a:bodyPr wrap="square" rtlCol="0">
            <a:spAutoFit/>
          </a:bodyPr>
          <a:lstStyle/>
          <a:p>
            <a:pPr algn="just">
              <a:lnSpc>
                <a:spcPct val="150000"/>
              </a:lnSpc>
            </a:pPr>
            <a:r>
              <a:rPr lang="zh-CN" altLang="en-US" sz="1200" dirty="0"/>
              <a:t>添加文字和标题添加文字和标题，带来精美、创意、动感、形象的全新</a:t>
            </a:r>
            <a:r>
              <a:rPr lang="en-US" altLang="zh-CN" sz="1200" dirty="0"/>
              <a:t>PPT</a:t>
            </a:r>
            <a:r>
              <a:rPr lang="zh-CN" altLang="en-US" sz="1200" dirty="0"/>
              <a:t>体验。</a:t>
            </a:r>
          </a:p>
        </p:txBody>
      </p:sp>
      <p:sp>
        <p:nvSpPr>
          <p:cNvPr id="34" name="Rectangle 36"/>
          <p:cNvSpPr>
            <a:spLocks noChangeArrowheads="1"/>
          </p:cNvSpPr>
          <p:nvPr/>
        </p:nvSpPr>
        <p:spPr bwMode="auto">
          <a:xfrm>
            <a:off x="1987102" y="466992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mn-ea"/>
                <a:sym typeface="Arial" panose="020B0604020202020204" pitchFamily="34" charset="0"/>
              </a:rPr>
              <a:t>请添加标题</a:t>
            </a:r>
          </a:p>
        </p:txBody>
      </p:sp>
      <p:sp>
        <p:nvSpPr>
          <p:cNvPr id="35" name="文本框 34"/>
          <p:cNvSpPr txBox="1"/>
          <p:nvPr/>
        </p:nvSpPr>
        <p:spPr>
          <a:xfrm>
            <a:off x="5119237" y="4987107"/>
            <a:ext cx="2047561" cy="914400"/>
          </a:xfrm>
          <a:prstGeom prst="rect">
            <a:avLst/>
          </a:prstGeom>
          <a:noFill/>
        </p:spPr>
        <p:txBody>
          <a:bodyPr wrap="square" rtlCol="0">
            <a:spAutoFit/>
          </a:bodyPr>
          <a:lstStyle/>
          <a:p>
            <a:pPr algn="just">
              <a:lnSpc>
                <a:spcPct val="150000"/>
              </a:lnSpc>
            </a:pPr>
            <a:r>
              <a:rPr lang="zh-CN" altLang="en-US" sz="1200" dirty="0"/>
              <a:t>添加文字和标题添加文字和标题，带来精美、创意、动感、形象的全新</a:t>
            </a:r>
            <a:r>
              <a:rPr lang="en-US" altLang="zh-CN" sz="1200" dirty="0"/>
              <a:t>PPT</a:t>
            </a:r>
            <a:r>
              <a:rPr lang="zh-CN" altLang="en-US" sz="1200" dirty="0"/>
              <a:t>体验。</a:t>
            </a:r>
          </a:p>
        </p:txBody>
      </p:sp>
      <p:sp>
        <p:nvSpPr>
          <p:cNvPr id="36" name="Rectangle 36"/>
          <p:cNvSpPr>
            <a:spLocks noChangeArrowheads="1"/>
          </p:cNvSpPr>
          <p:nvPr/>
        </p:nvSpPr>
        <p:spPr bwMode="auto">
          <a:xfrm>
            <a:off x="5119237" y="466992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mn-ea"/>
                <a:sym typeface="Arial" panose="020B0604020202020204" pitchFamily="34" charset="0"/>
              </a:rPr>
              <a:t>请添加标题</a:t>
            </a:r>
          </a:p>
        </p:txBody>
      </p:sp>
      <p:sp>
        <p:nvSpPr>
          <p:cNvPr id="37" name="文本框 36"/>
          <p:cNvSpPr txBox="1"/>
          <p:nvPr/>
        </p:nvSpPr>
        <p:spPr>
          <a:xfrm>
            <a:off x="8251372" y="4987107"/>
            <a:ext cx="2153869" cy="914400"/>
          </a:xfrm>
          <a:prstGeom prst="rect">
            <a:avLst/>
          </a:prstGeom>
          <a:noFill/>
        </p:spPr>
        <p:txBody>
          <a:bodyPr wrap="square" rtlCol="0">
            <a:spAutoFit/>
          </a:bodyPr>
          <a:lstStyle/>
          <a:p>
            <a:pPr algn="just">
              <a:lnSpc>
                <a:spcPct val="150000"/>
              </a:lnSpc>
            </a:pPr>
            <a:r>
              <a:rPr lang="zh-CN" altLang="en-US" sz="1200" dirty="0"/>
              <a:t>添加文字和标题添加文字和标题，带来精美、创意、动感、形象的全新</a:t>
            </a:r>
            <a:r>
              <a:rPr lang="en-US" altLang="zh-CN" sz="1200" dirty="0"/>
              <a:t>PPT</a:t>
            </a:r>
            <a:r>
              <a:rPr lang="zh-CN" altLang="en-US" sz="1200" dirty="0"/>
              <a:t>体验。</a:t>
            </a:r>
          </a:p>
        </p:txBody>
      </p:sp>
      <p:sp>
        <p:nvSpPr>
          <p:cNvPr id="38" name="Rectangle 36"/>
          <p:cNvSpPr>
            <a:spLocks noChangeArrowheads="1"/>
          </p:cNvSpPr>
          <p:nvPr/>
        </p:nvSpPr>
        <p:spPr bwMode="auto">
          <a:xfrm>
            <a:off x="8251372" y="466992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mn-ea"/>
                <a:sym typeface="Arial" panose="020B0604020202020204" pitchFamily="34" charset="0"/>
              </a:rPr>
              <a:t>请添加标题</a:t>
            </a:r>
          </a:p>
        </p:txBody>
      </p:sp>
      <p:sp>
        <p:nvSpPr>
          <p:cNvPr id="22" name="矩形 21"/>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33" grpId="0"/>
      <p:bldP spid="34" grpId="0"/>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Line 4"/>
          <p:cNvSpPr>
            <a:spLocks noChangeShapeType="1"/>
          </p:cNvSpPr>
          <p:nvPr/>
        </p:nvSpPr>
        <p:spPr bwMode="auto">
          <a:xfrm flipV="1">
            <a:off x="1627717" y="2096559"/>
            <a:ext cx="0" cy="510117"/>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25" name="Line 5"/>
          <p:cNvSpPr>
            <a:spLocks noChangeShapeType="1"/>
          </p:cNvSpPr>
          <p:nvPr/>
        </p:nvSpPr>
        <p:spPr bwMode="auto">
          <a:xfrm flipV="1">
            <a:off x="6087533" y="2096559"/>
            <a:ext cx="0" cy="510117"/>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26" name="Line 6"/>
          <p:cNvSpPr>
            <a:spLocks noChangeShapeType="1"/>
          </p:cNvSpPr>
          <p:nvPr/>
        </p:nvSpPr>
        <p:spPr bwMode="auto">
          <a:xfrm flipV="1">
            <a:off x="9622367" y="2096559"/>
            <a:ext cx="0" cy="510117"/>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27" name="Line 7"/>
          <p:cNvSpPr>
            <a:spLocks noChangeShapeType="1"/>
          </p:cNvSpPr>
          <p:nvPr/>
        </p:nvSpPr>
        <p:spPr bwMode="auto">
          <a:xfrm flipV="1">
            <a:off x="2937933" y="2477559"/>
            <a:ext cx="0" cy="474133"/>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28" name="Line 8"/>
          <p:cNvSpPr>
            <a:spLocks noChangeShapeType="1"/>
          </p:cNvSpPr>
          <p:nvPr/>
        </p:nvSpPr>
        <p:spPr bwMode="auto">
          <a:xfrm flipV="1">
            <a:off x="3852333" y="3700993"/>
            <a:ext cx="0" cy="480484"/>
          </a:xfrm>
          <a:prstGeom prst="line">
            <a:avLst/>
          </a:prstGeom>
          <a:noFill/>
          <a:ln w="6350">
            <a:solidFill>
              <a:srgbClr val="1ED5B7"/>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29" name="Line 9"/>
          <p:cNvSpPr>
            <a:spLocks noChangeShapeType="1"/>
          </p:cNvSpPr>
          <p:nvPr/>
        </p:nvSpPr>
        <p:spPr bwMode="auto">
          <a:xfrm flipV="1">
            <a:off x="4802717" y="2477559"/>
            <a:ext cx="0" cy="474133"/>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30" name="Line 10"/>
          <p:cNvSpPr>
            <a:spLocks noChangeShapeType="1"/>
          </p:cNvSpPr>
          <p:nvPr/>
        </p:nvSpPr>
        <p:spPr bwMode="auto">
          <a:xfrm flipV="1">
            <a:off x="7372351" y="2477559"/>
            <a:ext cx="0" cy="474133"/>
          </a:xfrm>
          <a:prstGeom prst="line">
            <a:avLst/>
          </a:prstGeom>
          <a:noFill/>
          <a:ln w="6350">
            <a:solidFill>
              <a:srgbClr val="1ED5B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31" name="Line 11"/>
          <p:cNvSpPr>
            <a:spLocks noChangeShapeType="1"/>
          </p:cNvSpPr>
          <p:nvPr/>
        </p:nvSpPr>
        <p:spPr bwMode="auto">
          <a:xfrm flipV="1">
            <a:off x="8293100" y="3700993"/>
            <a:ext cx="0" cy="480484"/>
          </a:xfrm>
          <a:prstGeom prst="line">
            <a:avLst/>
          </a:prstGeom>
          <a:noFill/>
          <a:ln w="6350">
            <a:solidFill>
              <a:srgbClr val="1ED5B7"/>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5132" name="Line 12"/>
          <p:cNvSpPr>
            <a:spLocks noChangeShapeType="1"/>
          </p:cNvSpPr>
          <p:nvPr/>
        </p:nvSpPr>
        <p:spPr bwMode="auto">
          <a:xfrm flipV="1">
            <a:off x="10928351" y="3700993"/>
            <a:ext cx="0" cy="480484"/>
          </a:xfrm>
          <a:prstGeom prst="line">
            <a:avLst/>
          </a:prstGeom>
          <a:noFill/>
          <a:ln w="6350">
            <a:solidFill>
              <a:srgbClr val="1ED5B7"/>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sz="2400"/>
          </a:p>
        </p:txBody>
      </p:sp>
      <p:grpSp>
        <p:nvGrpSpPr>
          <p:cNvPr id="3" name="组合 2"/>
          <p:cNvGrpSpPr/>
          <p:nvPr/>
        </p:nvGrpSpPr>
        <p:grpSpPr>
          <a:xfrm>
            <a:off x="2531533" y="2896659"/>
            <a:ext cx="806451" cy="804333"/>
            <a:chOff x="2531533" y="2833159"/>
            <a:chExt cx="806451" cy="804333"/>
          </a:xfrm>
          <a:solidFill>
            <a:srgbClr val="B03262"/>
          </a:solidFill>
        </p:grpSpPr>
        <p:sp>
          <p:nvSpPr>
            <p:cNvPr id="5134" name="Oval 14"/>
            <p:cNvSpPr>
              <a:spLocks noChangeArrowheads="1"/>
            </p:cNvSpPr>
            <p:nvPr/>
          </p:nvSpPr>
          <p:spPr bwMode="auto">
            <a:xfrm>
              <a:off x="2531533" y="2833159"/>
              <a:ext cx="806451" cy="804333"/>
            </a:xfrm>
            <a:prstGeom prst="ellipse">
              <a:avLst/>
            </a:prstGeom>
            <a:solidFill>
              <a:srgbClr val="1ED5B7"/>
            </a:solidFill>
            <a:ln>
              <a:noFill/>
            </a:ln>
          </p:spPr>
          <p:txBody>
            <a:bodyPr/>
            <a:lstStyle/>
            <a:p>
              <a:endParaRPr lang="zh-CN" altLang="en-US" sz="2400"/>
            </a:p>
          </p:txBody>
        </p:sp>
        <p:grpSp>
          <p:nvGrpSpPr>
            <p:cNvPr id="5142" name="Group 22"/>
            <p:cNvGrpSpPr/>
            <p:nvPr/>
          </p:nvGrpSpPr>
          <p:grpSpPr bwMode="auto">
            <a:xfrm>
              <a:off x="2791884" y="3049059"/>
              <a:ext cx="296333" cy="374651"/>
              <a:chOff x="0" y="0"/>
              <a:chExt cx="140" cy="177"/>
            </a:xfrm>
            <a:grpFill/>
          </p:grpSpPr>
          <p:sp>
            <p:nvSpPr>
              <p:cNvPr id="5143" name="Freeform 23"/>
              <p:cNvSpPr>
                <a:spLocks noEditPoints="1"/>
              </p:cNvSpPr>
              <p:nvPr/>
            </p:nvSpPr>
            <p:spPr bwMode="auto">
              <a:xfrm>
                <a:off x="0" y="0"/>
                <a:ext cx="135" cy="134"/>
              </a:xfrm>
              <a:custGeom>
                <a:avLst/>
                <a:gdLst>
                  <a:gd name="T0" fmla="*/ 9 w 57"/>
                  <a:gd name="T1" fmla="*/ 50 h 57"/>
                  <a:gd name="T2" fmla="*/ 7 w 57"/>
                  <a:gd name="T3" fmla="*/ 56 h 57"/>
                  <a:gd name="T4" fmla="*/ 6 w 57"/>
                  <a:gd name="T5" fmla="*/ 49 h 57"/>
                  <a:gd name="T6" fmla="*/ 10 w 57"/>
                  <a:gd name="T7" fmla="*/ 45 h 57"/>
                  <a:gd name="T8" fmla="*/ 46 w 57"/>
                  <a:gd name="T9" fmla="*/ 10 h 57"/>
                  <a:gd name="T10" fmla="*/ 50 w 57"/>
                  <a:gd name="T11" fmla="*/ 1 h 57"/>
                  <a:gd name="T12" fmla="*/ 51 w 57"/>
                  <a:gd name="T13" fmla="*/ 8 h 57"/>
                  <a:gd name="T14" fmla="*/ 50 w 57"/>
                  <a:gd name="T15" fmla="*/ 10 h 57"/>
                  <a:gd name="T16" fmla="*/ 48 w 57"/>
                  <a:gd name="T17" fmla="*/ 11 h 57"/>
                  <a:gd name="T18" fmla="*/ 47 w 57"/>
                  <a:gd name="T19" fmla="*/ 11 h 57"/>
                  <a:gd name="T20" fmla="*/ 49 w 57"/>
                  <a:gd name="T21" fmla="*/ 18 h 57"/>
                  <a:gd name="T22" fmla="*/ 46 w 57"/>
                  <a:gd name="T23" fmla="*/ 14 h 57"/>
                  <a:gd name="T24" fmla="*/ 37 w 57"/>
                  <a:gd name="T25" fmla="*/ 21 h 57"/>
                  <a:gd name="T26" fmla="*/ 40 w 57"/>
                  <a:gd name="T27" fmla="*/ 26 h 57"/>
                  <a:gd name="T28" fmla="*/ 30 w 57"/>
                  <a:gd name="T29" fmla="*/ 28 h 57"/>
                  <a:gd name="T30" fmla="*/ 33 w 57"/>
                  <a:gd name="T31" fmla="*/ 34 h 57"/>
                  <a:gd name="T32" fmla="*/ 23 w 57"/>
                  <a:gd name="T33" fmla="*/ 35 h 57"/>
                  <a:gd name="T34" fmla="*/ 25 w 57"/>
                  <a:gd name="T35" fmla="*/ 41 h 57"/>
                  <a:gd name="T36" fmla="*/ 14 w 57"/>
                  <a:gd name="T37" fmla="*/ 45 h 57"/>
                  <a:gd name="T38" fmla="*/ 18 w 57"/>
                  <a:gd name="T39" fmla="*/ 48 h 57"/>
                  <a:gd name="T40" fmla="*/ 12 w 57"/>
                  <a:gd name="T41" fmla="*/ 47 h 57"/>
                  <a:gd name="T42" fmla="*/ 11 w 57"/>
                  <a:gd name="T43" fmla="*/ 48 h 57"/>
                  <a:gd name="T44" fmla="*/ 14 w 57"/>
                  <a:gd name="T45" fmla="*/ 53 h 57"/>
                  <a:gd name="T46" fmla="*/ 28 w 57"/>
                  <a:gd name="T47" fmla="*/ 15 h 57"/>
                  <a:gd name="T48" fmla="*/ 22 w 57"/>
                  <a:gd name="T49" fmla="*/ 20 h 57"/>
                  <a:gd name="T50" fmla="*/ 34 w 57"/>
                  <a:gd name="T51" fmla="*/ 22 h 57"/>
                  <a:gd name="T52" fmla="*/ 25 w 57"/>
                  <a:gd name="T53" fmla="*/ 7 h 57"/>
                  <a:gd name="T54" fmla="*/ 14 w 57"/>
                  <a:gd name="T55" fmla="*/ 12 h 57"/>
                  <a:gd name="T56" fmla="*/ 27 w 57"/>
                  <a:gd name="T57" fmla="*/ 13 h 57"/>
                  <a:gd name="T58" fmla="*/ 29 w 57"/>
                  <a:gd name="T59" fmla="*/ 11 h 57"/>
                  <a:gd name="T60" fmla="*/ 39 w 57"/>
                  <a:gd name="T61" fmla="*/ 8 h 57"/>
                  <a:gd name="T62" fmla="*/ 31 w 57"/>
                  <a:gd name="T63" fmla="*/ 14 h 57"/>
                  <a:gd name="T64" fmla="*/ 43 w 57"/>
                  <a:gd name="T65" fmla="*/ 12 h 57"/>
                  <a:gd name="T66" fmla="*/ 31 w 57"/>
                  <a:gd name="T67" fmla="*/ 13 h 57"/>
                  <a:gd name="T68" fmla="*/ 12 w 57"/>
                  <a:gd name="T69" fmla="*/ 27 h 57"/>
                  <a:gd name="T70" fmla="*/ 18 w 57"/>
                  <a:gd name="T71" fmla="*/ 19 h 57"/>
                  <a:gd name="T72" fmla="*/ 6 w 57"/>
                  <a:gd name="T73" fmla="*/ 24 h 57"/>
                  <a:gd name="T74" fmla="*/ 8 w 57"/>
                  <a:gd name="T75" fmla="*/ 39 h 57"/>
                  <a:gd name="T76" fmla="*/ 11 w 57"/>
                  <a:gd name="T77" fmla="*/ 29 h 57"/>
                  <a:gd name="T78" fmla="*/ 15 w 57"/>
                  <a:gd name="T79" fmla="*/ 29 h 57"/>
                  <a:gd name="T80" fmla="*/ 27 w 57"/>
                  <a:gd name="T81" fmla="*/ 29 h 57"/>
                  <a:gd name="T82" fmla="*/ 19 w 57"/>
                  <a:gd name="T83" fmla="*/ 22 h 57"/>
                  <a:gd name="T84" fmla="*/ 20 w 57"/>
                  <a:gd name="T85" fmla="*/ 35 h 57"/>
                  <a:gd name="T86" fmla="*/ 11 w 57"/>
                  <a:gd name="T87" fmla="*/ 43 h 57"/>
                  <a:gd name="T88" fmla="*/ 20 w 57"/>
                  <a:gd name="T8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57">
                    <a:moveTo>
                      <a:pt x="14" y="53"/>
                    </a:moveTo>
                    <a:cubicBezTo>
                      <a:pt x="12" y="52"/>
                      <a:pt x="11" y="51"/>
                      <a:pt x="10" y="50"/>
                    </a:cubicBezTo>
                    <a:cubicBezTo>
                      <a:pt x="9" y="49"/>
                      <a:pt x="9" y="49"/>
                      <a:pt x="9" y="50"/>
                    </a:cubicBezTo>
                    <a:cubicBezTo>
                      <a:pt x="8" y="50"/>
                      <a:pt x="8" y="50"/>
                      <a:pt x="8" y="50"/>
                    </a:cubicBezTo>
                    <a:cubicBezTo>
                      <a:pt x="8" y="50"/>
                      <a:pt x="8" y="51"/>
                      <a:pt x="8" y="51"/>
                    </a:cubicBezTo>
                    <a:cubicBezTo>
                      <a:pt x="9" y="53"/>
                      <a:pt x="8" y="55"/>
                      <a:pt x="7" y="56"/>
                    </a:cubicBezTo>
                    <a:cubicBezTo>
                      <a:pt x="6" y="57"/>
                      <a:pt x="3" y="57"/>
                      <a:pt x="1" y="56"/>
                    </a:cubicBezTo>
                    <a:cubicBezTo>
                      <a:pt x="0" y="54"/>
                      <a:pt x="0" y="52"/>
                      <a:pt x="1" y="50"/>
                    </a:cubicBezTo>
                    <a:cubicBezTo>
                      <a:pt x="3" y="49"/>
                      <a:pt x="5" y="48"/>
                      <a:pt x="6" y="49"/>
                    </a:cubicBezTo>
                    <a:cubicBezTo>
                      <a:pt x="6" y="49"/>
                      <a:pt x="7" y="49"/>
                      <a:pt x="7" y="49"/>
                    </a:cubicBezTo>
                    <a:cubicBezTo>
                      <a:pt x="8" y="48"/>
                      <a:pt x="9" y="47"/>
                      <a:pt x="10" y="46"/>
                    </a:cubicBezTo>
                    <a:cubicBezTo>
                      <a:pt x="10" y="46"/>
                      <a:pt x="10" y="45"/>
                      <a:pt x="10" y="45"/>
                    </a:cubicBezTo>
                    <a:cubicBezTo>
                      <a:pt x="2" y="35"/>
                      <a:pt x="2" y="20"/>
                      <a:pt x="11" y="11"/>
                    </a:cubicBezTo>
                    <a:cubicBezTo>
                      <a:pt x="21" y="2"/>
                      <a:pt x="36" y="2"/>
                      <a:pt x="45" y="10"/>
                    </a:cubicBezTo>
                    <a:cubicBezTo>
                      <a:pt x="45" y="10"/>
                      <a:pt x="46" y="10"/>
                      <a:pt x="46" y="10"/>
                    </a:cubicBezTo>
                    <a:cubicBezTo>
                      <a:pt x="49" y="7"/>
                      <a:pt x="49" y="7"/>
                      <a:pt x="49" y="7"/>
                    </a:cubicBezTo>
                    <a:cubicBezTo>
                      <a:pt x="49" y="7"/>
                      <a:pt x="49" y="6"/>
                      <a:pt x="49" y="6"/>
                    </a:cubicBezTo>
                    <a:cubicBezTo>
                      <a:pt x="48" y="5"/>
                      <a:pt x="49" y="3"/>
                      <a:pt x="50" y="1"/>
                    </a:cubicBezTo>
                    <a:cubicBezTo>
                      <a:pt x="52" y="0"/>
                      <a:pt x="54" y="0"/>
                      <a:pt x="56" y="1"/>
                    </a:cubicBezTo>
                    <a:cubicBezTo>
                      <a:pt x="57" y="3"/>
                      <a:pt x="57" y="6"/>
                      <a:pt x="56" y="7"/>
                    </a:cubicBezTo>
                    <a:cubicBezTo>
                      <a:pt x="55" y="8"/>
                      <a:pt x="53" y="9"/>
                      <a:pt x="51" y="8"/>
                    </a:cubicBezTo>
                    <a:cubicBezTo>
                      <a:pt x="51" y="8"/>
                      <a:pt x="50" y="8"/>
                      <a:pt x="50" y="8"/>
                    </a:cubicBezTo>
                    <a:cubicBezTo>
                      <a:pt x="50" y="9"/>
                      <a:pt x="50" y="9"/>
                      <a:pt x="50" y="9"/>
                    </a:cubicBezTo>
                    <a:cubicBezTo>
                      <a:pt x="49" y="9"/>
                      <a:pt x="49" y="9"/>
                      <a:pt x="50" y="10"/>
                    </a:cubicBezTo>
                    <a:cubicBezTo>
                      <a:pt x="51" y="11"/>
                      <a:pt x="52" y="12"/>
                      <a:pt x="53" y="14"/>
                    </a:cubicBezTo>
                    <a:cubicBezTo>
                      <a:pt x="51" y="15"/>
                      <a:pt x="51" y="15"/>
                      <a:pt x="51" y="15"/>
                    </a:cubicBezTo>
                    <a:cubicBezTo>
                      <a:pt x="51" y="14"/>
                      <a:pt x="50" y="12"/>
                      <a:pt x="48" y="11"/>
                    </a:cubicBezTo>
                    <a:cubicBezTo>
                      <a:pt x="48" y="11"/>
                      <a:pt x="48" y="11"/>
                      <a:pt x="48" y="11"/>
                    </a:cubicBezTo>
                    <a:cubicBezTo>
                      <a:pt x="48" y="11"/>
                      <a:pt x="48" y="11"/>
                      <a:pt x="47" y="11"/>
                    </a:cubicBezTo>
                    <a:cubicBezTo>
                      <a:pt x="47" y="11"/>
                      <a:pt x="47" y="11"/>
                      <a:pt x="47" y="11"/>
                    </a:cubicBezTo>
                    <a:cubicBezTo>
                      <a:pt x="47" y="12"/>
                      <a:pt x="47" y="12"/>
                      <a:pt x="47" y="12"/>
                    </a:cubicBezTo>
                    <a:cubicBezTo>
                      <a:pt x="48" y="14"/>
                      <a:pt x="49" y="15"/>
                      <a:pt x="50" y="16"/>
                    </a:cubicBezTo>
                    <a:cubicBezTo>
                      <a:pt x="49" y="18"/>
                      <a:pt x="49" y="18"/>
                      <a:pt x="49" y="18"/>
                    </a:cubicBezTo>
                    <a:cubicBezTo>
                      <a:pt x="49" y="18"/>
                      <a:pt x="48" y="18"/>
                      <a:pt x="48" y="18"/>
                    </a:cubicBezTo>
                    <a:cubicBezTo>
                      <a:pt x="46" y="20"/>
                      <a:pt x="46" y="20"/>
                      <a:pt x="46" y="20"/>
                    </a:cubicBezTo>
                    <a:cubicBezTo>
                      <a:pt x="47" y="18"/>
                      <a:pt x="47" y="16"/>
                      <a:pt x="46" y="14"/>
                    </a:cubicBezTo>
                    <a:cubicBezTo>
                      <a:pt x="46" y="14"/>
                      <a:pt x="46" y="14"/>
                      <a:pt x="45" y="13"/>
                    </a:cubicBezTo>
                    <a:cubicBezTo>
                      <a:pt x="45" y="13"/>
                      <a:pt x="45" y="14"/>
                      <a:pt x="45" y="14"/>
                    </a:cubicBezTo>
                    <a:cubicBezTo>
                      <a:pt x="37" y="21"/>
                      <a:pt x="37" y="21"/>
                      <a:pt x="37" y="21"/>
                    </a:cubicBezTo>
                    <a:cubicBezTo>
                      <a:pt x="37" y="21"/>
                      <a:pt x="37" y="21"/>
                      <a:pt x="37" y="22"/>
                    </a:cubicBezTo>
                    <a:cubicBezTo>
                      <a:pt x="37" y="22"/>
                      <a:pt x="39" y="24"/>
                      <a:pt x="41" y="25"/>
                    </a:cubicBezTo>
                    <a:cubicBezTo>
                      <a:pt x="40" y="26"/>
                      <a:pt x="40" y="26"/>
                      <a:pt x="40" y="26"/>
                    </a:cubicBezTo>
                    <a:cubicBezTo>
                      <a:pt x="39" y="25"/>
                      <a:pt x="37" y="24"/>
                      <a:pt x="36" y="23"/>
                    </a:cubicBezTo>
                    <a:cubicBezTo>
                      <a:pt x="36" y="23"/>
                      <a:pt x="35" y="23"/>
                      <a:pt x="35" y="23"/>
                    </a:cubicBezTo>
                    <a:cubicBezTo>
                      <a:pt x="30" y="28"/>
                      <a:pt x="30" y="28"/>
                      <a:pt x="30" y="28"/>
                    </a:cubicBezTo>
                    <a:cubicBezTo>
                      <a:pt x="30" y="28"/>
                      <a:pt x="30" y="29"/>
                      <a:pt x="30" y="29"/>
                    </a:cubicBezTo>
                    <a:cubicBezTo>
                      <a:pt x="34" y="33"/>
                      <a:pt x="34" y="33"/>
                      <a:pt x="34" y="33"/>
                    </a:cubicBezTo>
                    <a:cubicBezTo>
                      <a:pt x="33" y="34"/>
                      <a:pt x="33" y="34"/>
                      <a:pt x="33" y="34"/>
                    </a:cubicBezTo>
                    <a:cubicBezTo>
                      <a:pt x="29" y="30"/>
                      <a:pt x="29" y="30"/>
                      <a:pt x="29" y="30"/>
                    </a:cubicBezTo>
                    <a:cubicBezTo>
                      <a:pt x="29" y="30"/>
                      <a:pt x="28" y="30"/>
                      <a:pt x="28" y="30"/>
                    </a:cubicBezTo>
                    <a:cubicBezTo>
                      <a:pt x="23" y="35"/>
                      <a:pt x="23" y="35"/>
                      <a:pt x="23" y="35"/>
                    </a:cubicBezTo>
                    <a:cubicBezTo>
                      <a:pt x="23" y="35"/>
                      <a:pt x="23" y="36"/>
                      <a:pt x="23" y="36"/>
                    </a:cubicBezTo>
                    <a:cubicBezTo>
                      <a:pt x="24" y="37"/>
                      <a:pt x="26" y="39"/>
                      <a:pt x="26" y="40"/>
                    </a:cubicBezTo>
                    <a:cubicBezTo>
                      <a:pt x="25" y="41"/>
                      <a:pt x="25" y="41"/>
                      <a:pt x="25" y="41"/>
                    </a:cubicBezTo>
                    <a:cubicBezTo>
                      <a:pt x="24" y="40"/>
                      <a:pt x="23" y="39"/>
                      <a:pt x="22" y="37"/>
                    </a:cubicBezTo>
                    <a:cubicBezTo>
                      <a:pt x="22" y="37"/>
                      <a:pt x="21" y="37"/>
                      <a:pt x="21" y="37"/>
                    </a:cubicBezTo>
                    <a:cubicBezTo>
                      <a:pt x="14" y="45"/>
                      <a:pt x="14" y="45"/>
                      <a:pt x="14" y="45"/>
                    </a:cubicBezTo>
                    <a:cubicBezTo>
                      <a:pt x="13" y="45"/>
                      <a:pt x="13" y="46"/>
                      <a:pt x="14" y="46"/>
                    </a:cubicBezTo>
                    <a:cubicBezTo>
                      <a:pt x="16" y="47"/>
                      <a:pt x="18" y="47"/>
                      <a:pt x="20" y="46"/>
                    </a:cubicBezTo>
                    <a:cubicBezTo>
                      <a:pt x="18" y="48"/>
                      <a:pt x="18" y="48"/>
                      <a:pt x="18" y="48"/>
                    </a:cubicBezTo>
                    <a:cubicBezTo>
                      <a:pt x="18" y="48"/>
                      <a:pt x="18" y="48"/>
                      <a:pt x="18" y="49"/>
                    </a:cubicBezTo>
                    <a:cubicBezTo>
                      <a:pt x="16" y="50"/>
                      <a:pt x="16" y="50"/>
                      <a:pt x="16" y="50"/>
                    </a:cubicBezTo>
                    <a:cubicBezTo>
                      <a:pt x="15" y="49"/>
                      <a:pt x="14" y="48"/>
                      <a:pt x="12" y="47"/>
                    </a:cubicBezTo>
                    <a:cubicBezTo>
                      <a:pt x="12" y="47"/>
                      <a:pt x="12" y="47"/>
                      <a:pt x="11" y="47"/>
                    </a:cubicBezTo>
                    <a:cubicBezTo>
                      <a:pt x="11" y="47"/>
                      <a:pt x="11" y="47"/>
                      <a:pt x="11" y="47"/>
                    </a:cubicBezTo>
                    <a:cubicBezTo>
                      <a:pt x="11" y="48"/>
                      <a:pt x="11" y="48"/>
                      <a:pt x="11" y="48"/>
                    </a:cubicBezTo>
                    <a:cubicBezTo>
                      <a:pt x="11" y="48"/>
                      <a:pt x="11" y="48"/>
                      <a:pt x="11" y="48"/>
                    </a:cubicBezTo>
                    <a:cubicBezTo>
                      <a:pt x="12" y="50"/>
                      <a:pt x="14" y="51"/>
                      <a:pt x="15" y="51"/>
                    </a:cubicBezTo>
                    <a:lnTo>
                      <a:pt x="14" y="53"/>
                    </a:lnTo>
                    <a:close/>
                    <a:moveTo>
                      <a:pt x="34" y="21"/>
                    </a:moveTo>
                    <a:cubicBezTo>
                      <a:pt x="32" y="19"/>
                      <a:pt x="30" y="17"/>
                      <a:pt x="29" y="15"/>
                    </a:cubicBezTo>
                    <a:cubicBezTo>
                      <a:pt x="29" y="14"/>
                      <a:pt x="28" y="14"/>
                      <a:pt x="28" y="15"/>
                    </a:cubicBezTo>
                    <a:cubicBezTo>
                      <a:pt x="26" y="16"/>
                      <a:pt x="24" y="17"/>
                      <a:pt x="22" y="19"/>
                    </a:cubicBezTo>
                    <a:cubicBezTo>
                      <a:pt x="22" y="20"/>
                      <a:pt x="21" y="20"/>
                      <a:pt x="21" y="20"/>
                    </a:cubicBezTo>
                    <a:cubicBezTo>
                      <a:pt x="21" y="20"/>
                      <a:pt x="22" y="20"/>
                      <a:pt x="22" y="20"/>
                    </a:cubicBezTo>
                    <a:cubicBezTo>
                      <a:pt x="28" y="27"/>
                      <a:pt x="28" y="27"/>
                      <a:pt x="28" y="27"/>
                    </a:cubicBezTo>
                    <a:cubicBezTo>
                      <a:pt x="28" y="27"/>
                      <a:pt x="29" y="27"/>
                      <a:pt x="29" y="27"/>
                    </a:cubicBezTo>
                    <a:cubicBezTo>
                      <a:pt x="34" y="22"/>
                      <a:pt x="34" y="22"/>
                      <a:pt x="34" y="22"/>
                    </a:cubicBezTo>
                    <a:cubicBezTo>
                      <a:pt x="34" y="22"/>
                      <a:pt x="34" y="21"/>
                      <a:pt x="34" y="21"/>
                    </a:cubicBezTo>
                    <a:close/>
                    <a:moveTo>
                      <a:pt x="27" y="12"/>
                    </a:moveTo>
                    <a:cubicBezTo>
                      <a:pt x="26" y="10"/>
                      <a:pt x="26" y="8"/>
                      <a:pt x="25" y="7"/>
                    </a:cubicBezTo>
                    <a:cubicBezTo>
                      <a:pt x="25" y="6"/>
                      <a:pt x="25" y="6"/>
                      <a:pt x="24" y="6"/>
                    </a:cubicBezTo>
                    <a:cubicBezTo>
                      <a:pt x="20" y="7"/>
                      <a:pt x="17" y="8"/>
                      <a:pt x="14" y="11"/>
                    </a:cubicBezTo>
                    <a:cubicBezTo>
                      <a:pt x="13" y="12"/>
                      <a:pt x="13" y="12"/>
                      <a:pt x="14" y="12"/>
                    </a:cubicBezTo>
                    <a:cubicBezTo>
                      <a:pt x="19" y="18"/>
                      <a:pt x="19" y="18"/>
                      <a:pt x="19" y="18"/>
                    </a:cubicBezTo>
                    <a:cubicBezTo>
                      <a:pt x="20" y="18"/>
                      <a:pt x="20" y="18"/>
                      <a:pt x="20" y="18"/>
                    </a:cubicBezTo>
                    <a:cubicBezTo>
                      <a:pt x="23" y="16"/>
                      <a:pt x="25" y="14"/>
                      <a:pt x="27" y="13"/>
                    </a:cubicBezTo>
                    <a:cubicBezTo>
                      <a:pt x="27" y="13"/>
                      <a:pt x="28" y="12"/>
                      <a:pt x="27" y="12"/>
                    </a:cubicBezTo>
                    <a:close/>
                    <a:moveTo>
                      <a:pt x="27" y="7"/>
                    </a:moveTo>
                    <a:cubicBezTo>
                      <a:pt x="27" y="8"/>
                      <a:pt x="28" y="10"/>
                      <a:pt x="29" y="11"/>
                    </a:cubicBezTo>
                    <a:cubicBezTo>
                      <a:pt x="29" y="12"/>
                      <a:pt x="30" y="12"/>
                      <a:pt x="30" y="11"/>
                    </a:cubicBezTo>
                    <a:cubicBezTo>
                      <a:pt x="33" y="10"/>
                      <a:pt x="36" y="9"/>
                      <a:pt x="39" y="9"/>
                    </a:cubicBezTo>
                    <a:cubicBezTo>
                      <a:pt x="39" y="9"/>
                      <a:pt x="40" y="8"/>
                      <a:pt x="39" y="8"/>
                    </a:cubicBezTo>
                    <a:cubicBezTo>
                      <a:pt x="36" y="6"/>
                      <a:pt x="32" y="5"/>
                      <a:pt x="28" y="6"/>
                    </a:cubicBezTo>
                    <a:cubicBezTo>
                      <a:pt x="27" y="6"/>
                      <a:pt x="27" y="6"/>
                      <a:pt x="27" y="7"/>
                    </a:cubicBezTo>
                    <a:close/>
                    <a:moveTo>
                      <a:pt x="31" y="14"/>
                    </a:moveTo>
                    <a:cubicBezTo>
                      <a:pt x="32" y="16"/>
                      <a:pt x="33" y="18"/>
                      <a:pt x="35" y="20"/>
                    </a:cubicBezTo>
                    <a:cubicBezTo>
                      <a:pt x="35" y="20"/>
                      <a:pt x="36" y="20"/>
                      <a:pt x="36" y="20"/>
                    </a:cubicBezTo>
                    <a:cubicBezTo>
                      <a:pt x="43" y="12"/>
                      <a:pt x="43" y="12"/>
                      <a:pt x="43" y="12"/>
                    </a:cubicBezTo>
                    <a:cubicBezTo>
                      <a:pt x="44" y="12"/>
                      <a:pt x="44" y="12"/>
                      <a:pt x="44" y="12"/>
                    </a:cubicBezTo>
                    <a:cubicBezTo>
                      <a:pt x="44" y="12"/>
                      <a:pt x="44" y="11"/>
                      <a:pt x="43" y="11"/>
                    </a:cubicBezTo>
                    <a:cubicBezTo>
                      <a:pt x="40" y="9"/>
                      <a:pt x="34" y="11"/>
                      <a:pt x="31" y="13"/>
                    </a:cubicBezTo>
                    <a:cubicBezTo>
                      <a:pt x="30" y="13"/>
                      <a:pt x="30" y="14"/>
                      <a:pt x="31" y="14"/>
                    </a:cubicBezTo>
                    <a:close/>
                    <a:moveTo>
                      <a:pt x="7" y="25"/>
                    </a:moveTo>
                    <a:cubicBezTo>
                      <a:pt x="8" y="26"/>
                      <a:pt x="10" y="26"/>
                      <a:pt x="12" y="27"/>
                    </a:cubicBezTo>
                    <a:cubicBezTo>
                      <a:pt x="12" y="28"/>
                      <a:pt x="13" y="27"/>
                      <a:pt x="13" y="27"/>
                    </a:cubicBezTo>
                    <a:cubicBezTo>
                      <a:pt x="14" y="25"/>
                      <a:pt x="16" y="23"/>
                      <a:pt x="18" y="20"/>
                    </a:cubicBezTo>
                    <a:cubicBezTo>
                      <a:pt x="18" y="20"/>
                      <a:pt x="18" y="20"/>
                      <a:pt x="18" y="19"/>
                    </a:cubicBezTo>
                    <a:cubicBezTo>
                      <a:pt x="12" y="14"/>
                      <a:pt x="12" y="14"/>
                      <a:pt x="12" y="14"/>
                    </a:cubicBezTo>
                    <a:cubicBezTo>
                      <a:pt x="12" y="13"/>
                      <a:pt x="12" y="13"/>
                      <a:pt x="11" y="14"/>
                    </a:cubicBezTo>
                    <a:cubicBezTo>
                      <a:pt x="9" y="17"/>
                      <a:pt x="7" y="20"/>
                      <a:pt x="6" y="24"/>
                    </a:cubicBezTo>
                    <a:cubicBezTo>
                      <a:pt x="6" y="25"/>
                      <a:pt x="6" y="25"/>
                      <a:pt x="7" y="25"/>
                    </a:cubicBezTo>
                    <a:close/>
                    <a:moveTo>
                      <a:pt x="6" y="28"/>
                    </a:moveTo>
                    <a:cubicBezTo>
                      <a:pt x="6" y="32"/>
                      <a:pt x="6" y="36"/>
                      <a:pt x="8" y="39"/>
                    </a:cubicBezTo>
                    <a:cubicBezTo>
                      <a:pt x="8" y="40"/>
                      <a:pt x="9" y="39"/>
                      <a:pt x="9" y="39"/>
                    </a:cubicBezTo>
                    <a:cubicBezTo>
                      <a:pt x="9" y="36"/>
                      <a:pt x="10" y="33"/>
                      <a:pt x="11" y="30"/>
                    </a:cubicBezTo>
                    <a:cubicBezTo>
                      <a:pt x="12" y="29"/>
                      <a:pt x="12" y="29"/>
                      <a:pt x="11" y="29"/>
                    </a:cubicBezTo>
                    <a:cubicBezTo>
                      <a:pt x="10" y="28"/>
                      <a:pt x="8" y="27"/>
                      <a:pt x="7" y="27"/>
                    </a:cubicBezTo>
                    <a:cubicBezTo>
                      <a:pt x="6" y="27"/>
                      <a:pt x="6" y="27"/>
                      <a:pt x="6" y="28"/>
                    </a:cubicBezTo>
                    <a:close/>
                    <a:moveTo>
                      <a:pt x="15" y="29"/>
                    </a:moveTo>
                    <a:cubicBezTo>
                      <a:pt x="17" y="30"/>
                      <a:pt x="19" y="32"/>
                      <a:pt x="21" y="34"/>
                    </a:cubicBezTo>
                    <a:cubicBezTo>
                      <a:pt x="21" y="34"/>
                      <a:pt x="22" y="34"/>
                      <a:pt x="22" y="34"/>
                    </a:cubicBezTo>
                    <a:cubicBezTo>
                      <a:pt x="27" y="29"/>
                      <a:pt x="27" y="29"/>
                      <a:pt x="27" y="29"/>
                    </a:cubicBezTo>
                    <a:cubicBezTo>
                      <a:pt x="27" y="29"/>
                      <a:pt x="27" y="28"/>
                      <a:pt x="27" y="28"/>
                    </a:cubicBezTo>
                    <a:cubicBezTo>
                      <a:pt x="20" y="22"/>
                      <a:pt x="20" y="22"/>
                      <a:pt x="20" y="22"/>
                    </a:cubicBezTo>
                    <a:cubicBezTo>
                      <a:pt x="20" y="21"/>
                      <a:pt x="20" y="21"/>
                      <a:pt x="19" y="22"/>
                    </a:cubicBezTo>
                    <a:cubicBezTo>
                      <a:pt x="17" y="24"/>
                      <a:pt x="16" y="26"/>
                      <a:pt x="15" y="28"/>
                    </a:cubicBezTo>
                    <a:cubicBezTo>
                      <a:pt x="14" y="28"/>
                      <a:pt x="14" y="29"/>
                      <a:pt x="15" y="29"/>
                    </a:cubicBezTo>
                    <a:close/>
                    <a:moveTo>
                      <a:pt x="20" y="35"/>
                    </a:moveTo>
                    <a:cubicBezTo>
                      <a:pt x="18" y="33"/>
                      <a:pt x="16" y="32"/>
                      <a:pt x="14" y="31"/>
                    </a:cubicBezTo>
                    <a:cubicBezTo>
                      <a:pt x="14" y="30"/>
                      <a:pt x="13" y="30"/>
                      <a:pt x="13" y="31"/>
                    </a:cubicBezTo>
                    <a:cubicBezTo>
                      <a:pt x="11" y="34"/>
                      <a:pt x="9" y="40"/>
                      <a:pt x="11" y="43"/>
                    </a:cubicBezTo>
                    <a:cubicBezTo>
                      <a:pt x="12" y="44"/>
                      <a:pt x="12" y="44"/>
                      <a:pt x="12" y="43"/>
                    </a:cubicBezTo>
                    <a:cubicBezTo>
                      <a:pt x="20" y="36"/>
                      <a:pt x="20" y="36"/>
                      <a:pt x="20" y="36"/>
                    </a:cubicBezTo>
                    <a:cubicBezTo>
                      <a:pt x="20" y="36"/>
                      <a:pt x="20" y="35"/>
                      <a:pt x="20" y="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44" name="Freeform 24"/>
              <p:cNvSpPr>
                <a:spLocks noEditPoints="1"/>
              </p:cNvSpPr>
              <p:nvPr/>
            </p:nvSpPr>
            <p:spPr bwMode="auto">
              <a:xfrm>
                <a:off x="19" y="33"/>
                <a:ext cx="121" cy="144"/>
              </a:xfrm>
              <a:custGeom>
                <a:avLst/>
                <a:gdLst>
                  <a:gd name="T0" fmla="*/ 30 w 51"/>
                  <a:gd name="T1" fmla="*/ 25 h 61"/>
                  <a:gd name="T2" fmla="*/ 22 w 51"/>
                  <a:gd name="T3" fmla="*/ 30 h 61"/>
                  <a:gd name="T4" fmla="*/ 24 w 51"/>
                  <a:gd name="T5" fmla="*/ 37 h 61"/>
                  <a:gd name="T6" fmla="*/ 36 w 51"/>
                  <a:gd name="T7" fmla="*/ 32 h 61"/>
                  <a:gd name="T8" fmla="*/ 6 w 51"/>
                  <a:gd name="T9" fmla="*/ 39 h 61"/>
                  <a:gd name="T10" fmla="*/ 39 w 51"/>
                  <a:gd name="T11" fmla="*/ 33 h 61"/>
                  <a:gd name="T12" fmla="*/ 45 w 51"/>
                  <a:gd name="T13" fmla="*/ 0 h 61"/>
                  <a:gd name="T14" fmla="*/ 23 w 51"/>
                  <a:gd name="T15" fmla="*/ 43 h 61"/>
                  <a:gd name="T16" fmla="*/ 22 w 51"/>
                  <a:gd name="T17" fmla="*/ 45 h 61"/>
                  <a:gd name="T18" fmla="*/ 22 w 51"/>
                  <a:gd name="T19" fmla="*/ 53 h 61"/>
                  <a:gd name="T20" fmla="*/ 22 w 51"/>
                  <a:gd name="T21" fmla="*/ 54 h 61"/>
                  <a:gd name="T22" fmla="*/ 40 w 51"/>
                  <a:gd name="T23" fmla="*/ 60 h 61"/>
                  <a:gd name="T24" fmla="*/ 1 w 51"/>
                  <a:gd name="T25" fmla="*/ 61 h 61"/>
                  <a:gd name="T26" fmla="*/ 18 w 51"/>
                  <a:gd name="T27" fmla="*/ 55 h 61"/>
                  <a:gd name="T28" fmla="*/ 19 w 51"/>
                  <a:gd name="T29" fmla="*/ 53 h 61"/>
                  <a:gd name="T30" fmla="*/ 19 w 51"/>
                  <a:gd name="T31" fmla="*/ 45 h 61"/>
                  <a:gd name="T32" fmla="*/ 19 w 51"/>
                  <a:gd name="T33" fmla="*/ 44 h 61"/>
                  <a:gd name="T34" fmla="*/ 6 w 51"/>
                  <a:gd name="T35" fmla="*/ 39 h 61"/>
                  <a:gd name="T36" fmla="*/ 10 w 51"/>
                  <a:gd name="T37" fmla="*/ 35 h 61"/>
                  <a:gd name="T38" fmla="*/ 22 w 51"/>
                  <a:gd name="T39" fmla="*/ 37 h 61"/>
                  <a:gd name="T40" fmla="*/ 20 w 51"/>
                  <a:gd name="T41" fmla="*/ 32 h 61"/>
                  <a:gd name="T42" fmla="*/ 10 w 51"/>
                  <a:gd name="T43" fmla="*/ 34 h 61"/>
                  <a:gd name="T44" fmla="*/ 12 w 51"/>
                  <a:gd name="T45" fmla="*/ 32 h 61"/>
                  <a:gd name="T46" fmla="*/ 19 w 51"/>
                  <a:gd name="T47" fmla="*/ 29 h 61"/>
                  <a:gd name="T48" fmla="*/ 18 w 51"/>
                  <a:gd name="T49" fmla="*/ 26 h 61"/>
                  <a:gd name="T50" fmla="*/ 21 w 51"/>
                  <a:gd name="T51" fmla="*/ 29 h 61"/>
                  <a:gd name="T52" fmla="*/ 28 w 51"/>
                  <a:gd name="T53" fmla="*/ 23 h 61"/>
                  <a:gd name="T54" fmla="*/ 26 w 51"/>
                  <a:gd name="T55" fmla="*/ 19 h 61"/>
                  <a:gd name="T56" fmla="*/ 29 w 51"/>
                  <a:gd name="T57" fmla="*/ 22 h 61"/>
                  <a:gd name="T58" fmla="*/ 35 w 51"/>
                  <a:gd name="T59" fmla="*/ 15 h 61"/>
                  <a:gd name="T60" fmla="*/ 32 w 51"/>
                  <a:gd name="T61" fmla="*/ 12 h 61"/>
                  <a:gd name="T62" fmla="*/ 35 w 51"/>
                  <a:gd name="T63" fmla="*/ 13 h 61"/>
                  <a:gd name="T64" fmla="*/ 38 w 51"/>
                  <a:gd name="T65" fmla="*/ 6 h 61"/>
                  <a:gd name="T66" fmla="*/ 40 w 51"/>
                  <a:gd name="T67" fmla="*/ 4 h 61"/>
                  <a:gd name="T68" fmla="*/ 38 w 51"/>
                  <a:gd name="T69" fmla="*/ 14 h 61"/>
                  <a:gd name="T70" fmla="*/ 44 w 51"/>
                  <a:gd name="T71" fmla="*/ 15 h 61"/>
                  <a:gd name="T72" fmla="*/ 41 w 51"/>
                  <a:gd name="T73" fmla="*/ 4 h 61"/>
                  <a:gd name="T74" fmla="*/ 38 w 51"/>
                  <a:gd name="T75" fmla="*/ 32 h 61"/>
                  <a:gd name="T76" fmla="*/ 43 w 51"/>
                  <a:gd name="T77" fmla="*/ 18 h 61"/>
                  <a:gd name="T78" fmla="*/ 36 w 51"/>
                  <a:gd name="T79" fmla="*/ 16 h 61"/>
                  <a:gd name="T80" fmla="*/ 31 w 51"/>
                  <a:gd name="T81" fmla="*/ 24 h 61"/>
                  <a:gd name="T82" fmla="*/ 37 w 51"/>
                  <a:gd name="T83" fmla="*/ 30 h 61"/>
                  <a:gd name="T84" fmla="*/ 43 w 51"/>
                  <a:gd name="T8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61">
                    <a:moveTo>
                      <a:pt x="36" y="31"/>
                    </a:moveTo>
                    <a:cubicBezTo>
                      <a:pt x="30" y="25"/>
                      <a:pt x="30" y="25"/>
                      <a:pt x="30" y="25"/>
                    </a:cubicBezTo>
                    <a:cubicBezTo>
                      <a:pt x="30" y="25"/>
                      <a:pt x="29" y="25"/>
                      <a:pt x="29" y="25"/>
                    </a:cubicBezTo>
                    <a:cubicBezTo>
                      <a:pt x="27" y="27"/>
                      <a:pt x="24" y="29"/>
                      <a:pt x="22" y="30"/>
                    </a:cubicBezTo>
                    <a:cubicBezTo>
                      <a:pt x="22" y="30"/>
                      <a:pt x="22" y="31"/>
                      <a:pt x="22" y="31"/>
                    </a:cubicBezTo>
                    <a:cubicBezTo>
                      <a:pt x="23" y="33"/>
                      <a:pt x="24" y="35"/>
                      <a:pt x="24" y="37"/>
                    </a:cubicBezTo>
                    <a:cubicBezTo>
                      <a:pt x="24" y="37"/>
                      <a:pt x="24" y="37"/>
                      <a:pt x="25" y="37"/>
                    </a:cubicBezTo>
                    <a:cubicBezTo>
                      <a:pt x="29" y="36"/>
                      <a:pt x="32" y="35"/>
                      <a:pt x="36" y="32"/>
                    </a:cubicBezTo>
                    <a:cubicBezTo>
                      <a:pt x="36" y="32"/>
                      <a:pt x="36" y="31"/>
                      <a:pt x="36" y="31"/>
                    </a:cubicBezTo>
                    <a:close/>
                    <a:moveTo>
                      <a:pt x="6" y="39"/>
                    </a:moveTo>
                    <a:cubicBezTo>
                      <a:pt x="7" y="37"/>
                      <a:pt x="7" y="37"/>
                      <a:pt x="7" y="37"/>
                    </a:cubicBezTo>
                    <a:cubicBezTo>
                      <a:pt x="17" y="43"/>
                      <a:pt x="31" y="42"/>
                      <a:pt x="39" y="33"/>
                    </a:cubicBezTo>
                    <a:cubicBezTo>
                      <a:pt x="48" y="25"/>
                      <a:pt x="49" y="11"/>
                      <a:pt x="43" y="1"/>
                    </a:cubicBezTo>
                    <a:cubicBezTo>
                      <a:pt x="45" y="0"/>
                      <a:pt x="45" y="0"/>
                      <a:pt x="45" y="0"/>
                    </a:cubicBezTo>
                    <a:cubicBezTo>
                      <a:pt x="51" y="11"/>
                      <a:pt x="50" y="25"/>
                      <a:pt x="41" y="35"/>
                    </a:cubicBezTo>
                    <a:cubicBezTo>
                      <a:pt x="36" y="40"/>
                      <a:pt x="29" y="42"/>
                      <a:pt x="23" y="43"/>
                    </a:cubicBezTo>
                    <a:cubicBezTo>
                      <a:pt x="22" y="43"/>
                      <a:pt x="22" y="43"/>
                      <a:pt x="22" y="44"/>
                    </a:cubicBezTo>
                    <a:cubicBezTo>
                      <a:pt x="22" y="45"/>
                      <a:pt x="22" y="45"/>
                      <a:pt x="22" y="45"/>
                    </a:cubicBezTo>
                    <a:cubicBezTo>
                      <a:pt x="22" y="45"/>
                      <a:pt x="22" y="45"/>
                      <a:pt x="22" y="45"/>
                    </a:cubicBezTo>
                    <a:cubicBezTo>
                      <a:pt x="25" y="47"/>
                      <a:pt x="25" y="51"/>
                      <a:pt x="22" y="53"/>
                    </a:cubicBezTo>
                    <a:cubicBezTo>
                      <a:pt x="22" y="53"/>
                      <a:pt x="22" y="53"/>
                      <a:pt x="22" y="53"/>
                    </a:cubicBezTo>
                    <a:cubicBezTo>
                      <a:pt x="22" y="54"/>
                      <a:pt x="22" y="54"/>
                      <a:pt x="22" y="54"/>
                    </a:cubicBezTo>
                    <a:cubicBezTo>
                      <a:pt x="22" y="55"/>
                      <a:pt x="22" y="55"/>
                      <a:pt x="23" y="55"/>
                    </a:cubicBezTo>
                    <a:cubicBezTo>
                      <a:pt x="29" y="55"/>
                      <a:pt x="35" y="57"/>
                      <a:pt x="40" y="60"/>
                    </a:cubicBezTo>
                    <a:cubicBezTo>
                      <a:pt x="41" y="60"/>
                      <a:pt x="40" y="61"/>
                      <a:pt x="40" y="61"/>
                    </a:cubicBezTo>
                    <a:cubicBezTo>
                      <a:pt x="1" y="61"/>
                      <a:pt x="1" y="61"/>
                      <a:pt x="1" y="61"/>
                    </a:cubicBezTo>
                    <a:cubicBezTo>
                      <a:pt x="1" y="61"/>
                      <a:pt x="0" y="60"/>
                      <a:pt x="1" y="60"/>
                    </a:cubicBezTo>
                    <a:cubicBezTo>
                      <a:pt x="6" y="57"/>
                      <a:pt x="13" y="55"/>
                      <a:pt x="18" y="55"/>
                    </a:cubicBezTo>
                    <a:cubicBezTo>
                      <a:pt x="19" y="55"/>
                      <a:pt x="19" y="55"/>
                      <a:pt x="19" y="54"/>
                    </a:cubicBezTo>
                    <a:cubicBezTo>
                      <a:pt x="19" y="53"/>
                      <a:pt x="19" y="53"/>
                      <a:pt x="19" y="53"/>
                    </a:cubicBezTo>
                    <a:cubicBezTo>
                      <a:pt x="19" y="53"/>
                      <a:pt x="19" y="53"/>
                      <a:pt x="19" y="53"/>
                    </a:cubicBezTo>
                    <a:cubicBezTo>
                      <a:pt x="16" y="51"/>
                      <a:pt x="16" y="47"/>
                      <a:pt x="19" y="45"/>
                    </a:cubicBezTo>
                    <a:cubicBezTo>
                      <a:pt x="19" y="45"/>
                      <a:pt x="19" y="45"/>
                      <a:pt x="19" y="45"/>
                    </a:cubicBezTo>
                    <a:cubicBezTo>
                      <a:pt x="19" y="44"/>
                      <a:pt x="19" y="44"/>
                      <a:pt x="19" y="44"/>
                    </a:cubicBezTo>
                    <a:cubicBezTo>
                      <a:pt x="19" y="43"/>
                      <a:pt x="19" y="43"/>
                      <a:pt x="18" y="43"/>
                    </a:cubicBezTo>
                    <a:cubicBezTo>
                      <a:pt x="14" y="42"/>
                      <a:pt x="10" y="41"/>
                      <a:pt x="6" y="39"/>
                    </a:cubicBezTo>
                    <a:close/>
                    <a:moveTo>
                      <a:pt x="8" y="36"/>
                    </a:moveTo>
                    <a:cubicBezTo>
                      <a:pt x="10" y="35"/>
                      <a:pt x="10" y="35"/>
                      <a:pt x="10" y="35"/>
                    </a:cubicBezTo>
                    <a:cubicBezTo>
                      <a:pt x="10" y="35"/>
                      <a:pt x="10" y="35"/>
                      <a:pt x="10" y="35"/>
                    </a:cubicBezTo>
                    <a:cubicBezTo>
                      <a:pt x="13" y="37"/>
                      <a:pt x="17" y="38"/>
                      <a:pt x="22" y="37"/>
                    </a:cubicBezTo>
                    <a:cubicBezTo>
                      <a:pt x="22" y="37"/>
                      <a:pt x="22" y="37"/>
                      <a:pt x="22" y="37"/>
                    </a:cubicBezTo>
                    <a:cubicBezTo>
                      <a:pt x="22" y="35"/>
                      <a:pt x="21" y="34"/>
                      <a:pt x="20" y="32"/>
                    </a:cubicBezTo>
                    <a:cubicBezTo>
                      <a:pt x="20" y="32"/>
                      <a:pt x="20" y="31"/>
                      <a:pt x="19" y="32"/>
                    </a:cubicBezTo>
                    <a:cubicBezTo>
                      <a:pt x="16" y="33"/>
                      <a:pt x="13" y="34"/>
                      <a:pt x="10" y="34"/>
                    </a:cubicBezTo>
                    <a:cubicBezTo>
                      <a:pt x="10" y="34"/>
                      <a:pt x="10" y="34"/>
                      <a:pt x="10" y="34"/>
                    </a:cubicBezTo>
                    <a:cubicBezTo>
                      <a:pt x="12" y="32"/>
                      <a:pt x="12" y="32"/>
                      <a:pt x="12" y="32"/>
                    </a:cubicBezTo>
                    <a:cubicBezTo>
                      <a:pt x="14" y="32"/>
                      <a:pt x="17" y="31"/>
                      <a:pt x="18" y="30"/>
                    </a:cubicBezTo>
                    <a:cubicBezTo>
                      <a:pt x="19" y="30"/>
                      <a:pt x="19" y="30"/>
                      <a:pt x="19" y="29"/>
                    </a:cubicBezTo>
                    <a:cubicBezTo>
                      <a:pt x="18" y="28"/>
                      <a:pt x="18" y="28"/>
                      <a:pt x="17" y="27"/>
                    </a:cubicBezTo>
                    <a:cubicBezTo>
                      <a:pt x="18" y="26"/>
                      <a:pt x="18" y="26"/>
                      <a:pt x="18" y="26"/>
                    </a:cubicBezTo>
                    <a:cubicBezTo>
                      <a:pt x="19" y="27"/>
                      <a:pt x="20" y="28"/>
                      <a:pt x="20" y="28"/>
                    </a:cubicBezTo>
                    <a:cubicBezTo>
                      <a:pt x="20" y="29"/>
                      <a:pt x="21" y="29"/>
                      <a:pt x="21" y="29"/>
                    </a:cubicBezTo>
                    <a:cubicBezTo>
                      <a:pt x="23" y="27"/>
                      <a:pt x="25" y="26"/>
                      <a:pt x="27" y="24"/>
                    </a:cubicBezTo>
                    <a:cubicBezTo>
                      <a:pt x="28" y="23"/>
                      <a:pt x="28" y="23"/>
                      <a:pt x="28" y="23"/>
                    </a:cubicBezTo>
                    <a:cubicBezTo>
                      <a:pt x="25" y="20"/>
                      <a:pt x="25" y="20"/>
                      <a:pt x="25" y="20"/>
                    </a:cubicBezTo>
                    <a:cubicBezTo>
                      <a:pt x="26" y="19"/>
                      <a:pt x="26" y="19"/>
                      <a:pt x="26" y="19"/>
                    </a:cubicBezTo>
                    <a:cubicBezTo>
                      <a:pt x="29" y="21"/>
                      <a:pt x="29" y="21"/>
                      <a:pt x="29" y="21"/>
                    </a:cubicBezTo>
                    <a:cubicBezTo>
                      <a:pt x="29" y="22"/>
                      <a:pt x="29" y="22"/>
                      <a:pt x="29" y="22"/>
                    </a:cubicBezTo>
                    <a:cubicBezTo>
                      <a:pt x="29" y="22"/>
                      <a:pt x="30" y="22"/>
                      <a:pt x="30" y="21"/>
                    </a:cubicBezTo>
                    <a:cubicBezTo>
                      <a:pt x="32" y="19"/>
                      <a:pt x="33" y="17"/>
                      <a:pt x="35" y="15"/>
                    </a:cubicBezTo>
                    <a:cubicBezTo>
                      <a:pt x="35" y="15"/>
                      <a:pt x="35" y="14"/>
                      <a:pt x="34" y="14"/>
                    </a:cubicBezTo>
                    <a:cubicBezTo>
                      <a:pt x="34" y="14"/>
                      <a:pt x="33" y="13"/>
                      <a:pt x="32" y="12"/>
                    </a:cubicBezTo>
                    <a:cubicBezTo>
                      <a:pt x="33" y="11"/>
                      <a:pt x="33" y="11"/>
                      <a:pt x="33" y="11"/>
                    </a:cubicBezTo>
                    <a:cubicBezTo>
                      <a:pt x="34" y="12"/>
                      <a:pt x="35" y="12"/>
                      <a:pt x="35" y="13"/>
                    </a:cubicBezTo>
                    <a:cubicBezTo>
                      <a:pt x="36" y="13"/>
                      <a:pt x="36" y="13"/>
                      <a:pt x="36" y="12"/>
                    </a:cubicBezTo>
                    <a:cubicBezTo>
                      <a:pt x="37" y="10"/>
                      <a:pt x="38" y="8"/>
                      <a:pt x="38" y="6"/>
                    </a:cubicBezTo>
                    <a:cubicBezTo>
                      <a:pt x="40" y="4"/>
                      <a:pt x="40" y="4"/>
                      <a:pt x="40" y="4"/>
                    </a:cubicBezTo>
                    <a:cubicBezTo>
                      <a:pt x="40" y="4"/>
                      <a:pt x="40" y="4"/>
                      <a:pt x="40" y="4"/>
                    </a:cubicBezTo>
                    <a:cubicBezTo>
                      <a:pt x="40" y="7"/>
                      <a:pt x="39" y="10"/>
                      <a:pt x="38" y="13"/>
                    </a:cubicBezTo>
                    <a:cubicBezTo>
                      <a:pt x="38" y="14"/>
                      <a:pt x="38" y="14"/>
                      <a:pt x="38" y="14"/>
                    </a:cubicBezTo>
                    <a:cubicBezTo>
                      <a:pt x="40" y="15"/>
                      <a:pt x="41" y="16"/>
                      <a:pt x="43" y="16"/>
                    </a:cubicBezTo>
                    <a:cubicBezTo>
                      <a:pt x="43" y="16"/>
                      <a:pt x="43" y="16"/>
                      <a:pt x="44" y="15"/>
                    </a:cubicBezTo>
                    <a:cubicBezTo>
                      <a:pt x="44" y="11"/>
                      <a:pt x="43" y="7"/>
                      <a:pt x="41" y="4"/>
                    </a:cubicBezTo>
                    <a:cubicBezTo>
                      <a:pt x="41" y="4"/>
                      <a:pt x="41" y="4"/>
                      <a:pt x="41" y="4"/>
                    </a:cubicBezTo>
                    <a:cubicBezTo>
                      <a:pt x="42" y="2"/>
                      <a:pt x="42" y="2"/>
                      <a:pt x="42" y="2"/>
                    </a:cubicBezTo>
                    <a:cubicBezTo>
                      <a:pt x="47" y="12"/>
                      <a:pt x="46" y="24"/>
                      <a:pt x="38" y="32"/>
                    </a:cubicBezTo>
                    <a:cubicBezTo>
                      <a:pt x="30" y="40"/>
                      <a:pt x="18" y="41"/>
                      <a:pt x="8" y="36"/>
                    </a:cubicBezTo>
                    <a:close/>
                    <a:moveTo>
                      <a:pt x="43" y="18"/>
                    </a:moveTo>
                    <a:cubicBezTo>
                      <a:pt x="41" y="17"/>
                      <a:pt x="39" y="17"/>
                      <a:pt x="37" y="16"/>
                    </a:cubicBezTo>
                    <a:cubicBezTo>
                      <a:pt x="37" y="16"/>
                      <a:pt x="36" y="16"/>
                      <a:pt x="36" y="16"/>
                    </a:cubicBezTo>
                    <a:cubicBezTo>
                      <a:pt x="35" y="18"/>
                      <a:pt x="33" y="21"/>
                      <a:pt x="31" y="23"/>
                    </a:cubicBezTo>
                    <a:cubicBezTo>
                      <a:pt x="31" y="23"/>
                      <a:pt x="31" y="23"/>
                      <a:pt x="31" y="24"/>
                    </a:cubicBezTo>
                    <a:cubicBezTo>
                      <a:pt x="37" y="30"/>
                      <a:pt x="37" y="30"/>
                      <a:pt x="37" y="30"/>
                    </a:cubicBezTo>
                    <a:cubicBezTo>
                      <a:pt x="37" y="30"/>
                      <a:pt x="37" y="30"/>
                      <a:pt x="37" y="30"/>
                    </a:cubicBezTo>
                    <a:cubicBezTo>
                      <a:pt x="38" y="30"/>
                      <a:pt x="38" y="30"/>
                      <a:pt x="38" y="30"/>
                    </a:cubicBezTo>
                    <a:cubicBezTo>
                      <a:pt x="41" y="26"/>
                      <a:pt x="42" y="23"/>
                      <a:pt x="43" y="19"/>
                    </a:cubicBezTo>
                    <a:cubicBezTo>
                      <a:pt x="43" y="18"/>
                      <a:pt x="43" y="18"/>
                      <a:pt x="43"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 name="组合 3"/>
          <p:cNvGrpSpPr/>
          <p:nvPr/>
        </p:nvGrpSpPr>
        <p:grpSpPr>
          <a:xfrm>
            <a:off x="3452285" y="2896659"/>
            <a:ext cx="806449" cy="804333"/>
            <a:chOff x="3452285" y="2833159"/>
            <a:chExt cx="806449" cy="804333"/>
          </a:xfrm>
          <a:solidFill>
            <a:srgbClr val="B03262"/>
          </a:solidFill>
        </p:grpSpPr>
        <p:sp>
          <p:nvSpPr>
            <p:cNvPr id="5135" name="Oval 15"/>
            <p:cNvSpPr>
              <a:spLocks noChangeArrowheads="1"/>
            </p:cNvSpPr>
            <p:nvPr/>
          </p:nvSpPr>
          <p:spPr bwMode="auto">
            <a:xfrm>
              <a:off x="3452285" y="2833159"/>
              <a:ext cx="806449" cy="804333"/>
            </a:xfrm>
            <a:prstGeom prst="ellipse">
              <a:avLst/>
            </a:prstGeom>
            <a:solidFill>
              <a:srgbClr val="1ED5B7"/>
            </a:solidFill>
            <a:ln>
              <a:noFill/>
            </a:ln>
          </p:spPr>
          <p:txBody>
            <a:bodyPr/>
            <a:lstStyle/>
            <a:p>
              <a:endParaRPr lang="zh-CN" altLang="en-US" sz="2400"/>
            </a:p>
          </p:txBody>
        </p:sp>
        <p:sp>
          <p:nvSpPr>
            <p:cNvPr id="5145" name="Freeform 25"/>
            <p:cNvSpPr/>
            <p:nvPr/>
          </p:nvSpPr>
          <p:spPr bwMode="auto">
            <a:xfrm>
              <a:off x="3723217" y="3068110"/>
              <a:ext cx="279400" cy="334433"/>
            </a:xfrm>
            <a:custGeom>
              <a:avLst/>
              <a:gdLst>
                <a:gd name="T0" fmla="*/ 54 w 56"/>
                <a:gd name="T1" fmla="*/ 67 h 67"/>
                <a:gd name="T2" fmla="*/ 8 w 56"/>
                <a:gd name="T3" fmla="*/ 67 h 67"/>
                <a:gd name="T4" fmla="*/ 0 w 56"/>
                <a:gd name="T5" fmla="*/ 59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5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59"/>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2" y="14"/>
                    <a:pt x="8" y="14"/>
                  </a:cubicBezTo>
                  <a:cubicBezTo>
                    <a:pt x="54" y="14"/>
                    <a:pt x="54" y="14"/>
                    <a:pt x="54" y="14"/>
                  </a:cubicBezTo>
                  <a:cubicBezTo>
                    <a:pt x="55" y="14"/>
                    <a:pt x="56" y="15"/>
                    <a:pt x="56" y="16"/>
                  </a:cubicBezTo>
                  <a:cubicBezTo>
                    <a:pt x="56" y="32"/>
                    <a:pt x="56" y="49"/>
                    <a:pt x="56" y="65"/>
                  </a:cubicBezTo>
                  <a:cubicBezTo>
                    <a:pt x="56" y="66"/>
                    <a:pt x="55" y="67"/>
                    <a:pt x="54" y="6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5" name="组合 4"/>
          <p:cNvGrpSpPr/>
          <p:nvPr/>
        </p:nvGrpSpPr>
        <p:grpSpPr>
          <a:xfrm>
            <a:off x="4398434" y="2896659"/>
            <a:ext cx="804333" cy="804333"/>
            <a:chOff x="4398434" y="2833159"/>
            <a:chExt cx="804333" cy="804333"/>
          </a:xfrm>
          <a:solidFill>
            <a:srgbClr val="B03262"/>
          </a:solidFill>
        </p:grpSpPr>
        <p:sp>
          <p:nvSpPr>
            <p:cNvPr id="5136" name="Oval 16"/>
            <p:cNvSpPr>
              <a:spLocks noChangeArrowheads="1"/>
            </p:cNvSpPr>
            <p:nvPr/>
          </p:nvSpPr>
          <p:spPr bwMode="auto">
            <a:xfrm>
              <a:off x="4398434" y="2833159"/>
              <a:ext cx="804333" cy="804333"/>
            </a:xfrm>
            <a:prstGeom prst="ellipse">
              <a:avLst/>
            </a:prstGeom>
            <a:solidFill>
              <a:srgbClr val="1ED5B7"/>
            </a:solidFill>
            <a:ln>
              <a:noFill/>
            </a:ln>
          </p:spPr>
          <p:txBody>
            <a:bodyPr/>
            <a:lstStyle/>
            <a:p>
              <a:endParaRPr lang="zh-CN" altLang="en-US" sz="2400" dirty="0"/>
            </a:p>
          </p:txBody>
        </p:sp>
        <p:sp>
          <p:nvSpPr>
            <p:cNvPr id="5146" name="Freeform 26"/>
            <p:cNvSpPr>
              <a:spLocks noEditPoints="1"/>
            </p:cNvSpPr>
            <p:nvPr/>
          </p:nvSpPr>
          <p:spPr bwMode="auto">
            <a:xfrm>
              <a:off x="4618567" y="3008843"/>
              <a:ext cx="349251" cy="419100"/>
            </a:xfrm>
            <a:custGeom>
              <a:avLst/>
              <a:gdLst>
                <a:gd name="T0" fmla="*/ 23 w 70"/>
                <a:gd name="T1" fmla="*/ 70 h 84"/>
                <a:gd name="T2" fmla="*/ 29 w 70"/>
                <a:gd name="T3" fmla="*/ 72 h 84"/>
                <a:gd name="T4" fmla="*/ 17 w 70"/>
                <a:gd name="T5" fmla="*/ 29 h 84"/>
                <a:gd name="T6" fmla="*/ 17 w 70"/>
                <a:gd name="T7" fmla="*/ 31 h 84"/>
                <a:gd name="T8" fmla="*/ 4 w 70"/>
                <a:gd name="T9" fmla="*/ 54 h 84"/>
                <a:gd name="T10" fmla="*/ 2 w 70"/>
                <a:gd name="T11" fmla="*/ 54 h 84"/>
                <a:gd name="T12" fmla="*/ 16 w 70"/>
                <a:gd name="T13" fmla="*/ 29 h 84"/>
                <a:gd name="T14" fmla="*/ 17 w 70"/>
                <a:gd name="T15" fmla="*/ 29 h 84"/>
                <a:gd name="T16" fmla="*/ 66 w 70"/>
                <a:gd name="T17" fmla="*/ 58 h 84"/>
                <a:gd name="T18" fmla="*/ 53 w 70"/>
                <a:gd name="T19" fmla="*/ 81 h 84"/>
                <a:gd name="T20" fmla="*/ 52 w 70"/>
                <a:gd name="T21" fmla="*/ 83 h 84"/>
                <a:gd name="T22" fmla="*/ 54 w 70"/>
                <a:gd name="T23" fmla="*/ 84 h 84"/>
                <a:gd name="T24" fmla="*/ 67 w 70"/>
                <a:gd name="T25" fmla="*/ 58 h 84"/>
                <a:gd name="T26" fmla="*/ 59 w 70"/>
                <a:gd name="T27" fmla="*/ 58 h 84"/>
                <a:gd name="T28" fmla="*/ 58 w 70"/>
                <a:gd name="T29" fmla="*/ 59 h 84"/>
                <a:gd name="T30" fmla="*/ 49 w 70"/>
                <a:gd name="T31" fmla="*/ 74 h 84"/>
                <a:gd name="T32" fmla="*/ 48 w 70"/>
                <a:gd name="T33" fmla="*/ 75 h 84"/>
                <a:gd name="T34" fmla="*/ 50 w 70"/>
                <a:gd name="T35" fmla="*/ 77 h 84"/>
                <a:gd name="T36" fmla="*/ 59 w 70"/>
                <a:gd name="T37" fmla="*/ 58 h 84"/>
                <a:gd name="T38" fmla="*/ 21 w 70"/>
                <a:gd name="T39" fmla="*/ 37 h 84"/>
                <a:gd name="T40" fmla="*/ 21 w 70"/>
                <a:gd name="T41" fmla="*/ 38 h 84"/>
                <a:gd name="T42" fmla="*/ 12 w 70"/>
                <a:gd name="T43" fmla="*/ 54 h 84"/>
                <a:gd name="T44" fmla="*/ 11 w 70"/>
                <a:gd name="T45" fmla="*/ 54 h 84"/>
                <a:gd name="T46" fmla="*/ 20 w 70"/>
                <a:gd name="T47" fmla="*/ 36 h 84"/>
                <a:gd name="T48" fmla="*/ 50 w 70"/>
                <a:gd name="T49" fmla="*/ 57 h 84"/>
                <a:gd name="T50" fmla="*/ 45 w 70"/>
                <a:gd name="T51" fmla="*/ 75 h 84"/>
                <a:gd name="T52" fmla="*/ 13 w 70"/>
                <a:gd name="T53" fmla="*/ 62 h 84"/>
                <a:gd name="T54" fmla="*/ 21 w 70"/>
                <a:gd name="T55" fmla="*/ 53 h 84"/>
                <a:gd name="T56" fmla="*/ 40 w 70"/>
                <a:gd name="T57" fmla="*/ 37 h 84"/>
                <a:gd name="T58" fmla="*/ 44 w 70"/>
                <a:gd name="T59" fmla="*/ 32 h 84"/>
                <a:gd name="T60" fmla="*/ 51 w 70"/>
                <a:gd name="T61" fmla="*/ 35 h 84"/>
                <a:gd name="T62" fmla="*/ 50 w 70"/>
                <a:gd name="T63" fmla="*/ 37 h 84"/>
                <a:gd name="T64" fmla="*/ 50 w 70"/>
                <a:gd name="T65" fmla="*/ 57 h 84"/>
                <a:gd name="T66" fmla="*/ 58 w 70"/>
                <a:gd name="T67" fmla="*/ 7 h 84"/>
                <a:gd name="T68" fmla="*/ 66 w 70"/>
                <a:gd name="T69" fmla="*/ 11 h 84"/>
                <a:gd name="T70" fmla="*/ 53 w 70"/>
                <a:gd name="T71" fmla="*/ 34 h 84"/>
                <a:gd name="T72" fmla="*/ 45 w 70"/>
                <a:gd name="T73" fmla="*/ 30 h 84"/>
                <a:gd name="T74" fmla="*/ 60 w 70"/>
                <a:gd name="T75" fmla="*/ 5 h 84"/>
                <a:gd name="T76" fmla="*/ 67 w 70"/>
                <a:gd name="T77" fmla="*/ 9 h 84"/>
                <a:gd name="T78" fmla="*/ 60 w 70"/>
                <a:gd name="T79"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84">
                  <a:moveTo>
                    <a:pt x="29" y="74"/>
                  </a:moveTo>
                  <a:cubicBezTo>
                    <a:pt x="26" y="77"/>
                    <a:pt x="22" y="74"/>
                    <a:pt x="23" y="70"/>
                  </a:cubicBezTo>
                  <a:cubicBezTo>
                    <a:pt x="23" y="69"/>
                    <a:pt x="23" y="69"/>
                    <a:pt x="24" y="69"/>
                  </a:cubicBezTo>
                  <a:cubicBezTo>
                    <a:pt x="29" y="72"/>
                    <a:pt x="29" y="72"/>
                    <a:pt x="29" y="72"/>
                  </a:cubicBezTo>
                  <a:cubicBezTo>
                    <a:pt x="29" y="72"/>
                    <a:pt x="30" y="73"/>
                    <a:pt x="29" y="74"/>
                  </a:cubicBezTo>
                  <a:close/>
                  <a:moveTo>
                    <a:pt x="17" y="29"/>
                  </a:moveTo>
                  <a:cubicBezTo>
                    <a:pt x="18" y="30"/>
                    <a:pt x="18" y="30"/>
                    <a:pt x="18" y="30"/>
                  </a:cubicBezTo>
                  <a:cubicBezTo>
                    <a:pt x="18" y="31"/>
                    <a:pt x="17" y="31"/>
                    <a:pt x="17" y="31"/>
                  </a:cubicBezTo>
                  <a:cubicBezTo>
                    <a:pt x="8" y="34"/>
                    <a:pt x="2" y="44"/>
                    <a:pt x="4" y="53"/>
                  </a:cubicBezTo>
                  <a:cubicBezTo>
                    <a:pt x="4" y="54"/>
                    <a:pt x="4" y="54"/>
                    <a:pt x="4" y="54"/>
                  </a:cubicBezTo>
                  <a:cubicBezTo>
                    <a:pt x="3" y="54"/>
                    <a:pt x="3" y="54"/>
                    <a:pt x="3" y="54"/>
                  </a:cubicBezTo>
                  <a:cubicBezTo>
                    <a:pt x="3" y="55"/>
                    <a:pt x="3" y="54"/>
                    <a:pt x="2" y="54"/>
                  </a:cubicBezTo>
                  <a:cubicBezTo>
                    <a:pt x="2" y="54"/>
                    <a:pt x="2" y="54"/>
                    <a:pt x="2" y="54"/>
                  </a:cubicBezTo>
                  <a:cubicBezTo>
                    <a:pt x="0" y="43"/>
                    <a:pt x="6" y="32"/>
                    <a:pt x="16" y="29"/>
                  </a:cubicBezTo>
                  <a:cubicBezTo>
                    <a:pt x="16" y="29"/>
                    <a:pt x="17" y="29"/>
                    <a:pt x="17" y="29"/>
                  </a:cubicBezTo>
                  <a:cubicBezTo>
                    <a:pt x="17" y="29"/>
                    <a:pt x="17" y="29"/>
                    <a:pt x="17" y="29"/>
                  </a:cubicBezTo>
                  <a:close/>
                  <a:moveTo>
                    <a:pt x="67" y="58"/>
                  </a:moveTo>
                  <a:cubicBezTo>
                    <a:pt x="66" y="58"/>
                    <a:pt x="66" y="58"/>
                    <a:pt x="66" y="58"/>
                  </a:cubicBezTo>
                  <a:cubicBezTo>
                    <a:pt x="66" y="58"/>
                    <a:pt x="65" y="59"/>
                    <a:pt x="65" y="59"/>
                  </a:cubicBezTo>
                  <a:cubicBezTo>
                    <a:pt x="67" y="69"/>
                    <a:pt x="62" y="78"/>
                    <a:pt x="53" y="81"/>
                  </a:cubicBezTo>
                  <a:cubicBezTo>
                    <a:pt x="52" y="81"/>
                    <a:pt x="52" y="82"/>
                    <a:pt x="52" y="82"/>
                  </a:cubicBezTo>
                  <a:cubicBezTo>
                    <a:pt x="52" y="83"/>
                    <a:pt x="52" y="83"/>
                    <a:pt x="52" y="83"/>
                  </a:cubicBezTo>
                  <a:cubicBezTo>
                    <a:pt x="52" y="83"/>
                    <a:pt x="53" y="83"/>
                    <a:pt x="53" y="83"/>
                  </a:cubicBezTo>
                  <a:cubicBezTo>
                    <a:pt x="53" y="84"/>
                    <a:pt x="53" y="84"/>
                    <a:pt x="54" y="84"/>
                  </a:cubicBezTo>
                  <a:cubicBezTo>
                    <a:pt x="64" y="80"/>
                    <a:pt x="70" y="69"/>
                    <a:pt x="68" y="59"/>
                  </a:cubicBezTo>
                  <a:cubicBezTo>
                    <a:pt x="68" y="58"/>
                    <a:pt x="68" y="58"/>
                    <a:pt x="67" y="58"/>
                  </a:cubicBezTo>
                  <a:cubicBezTo>
                    <a:pt x="67" y="58"/>
                    <a:pt x="67" y="58"/>
                    <a:pt x="67" y="58"/>
                  </a:cubicBezTo>
                  <a:close/>
                  <a:moveTo>
                    <a:pt x="59" y="58"/>
                  </a:moveTo>
                  <a:cubicBezTo>
                    <a:pt x="58" y="58"/>
                    <a:pt x="58" y="58"/>
                    <a:pt x="58" y="58"/>
                  </a:cubicBezTo>
                  <a:cubicBezTo>
                    <a:pt x="58" y="58"/>
                    <a:pt x="58" y="58"/>
                    <a:pt x="58" y="59"/>
                  </a:cubicBezTo>
                  <a:cubicBezTo>
                    <a:pt x="58" y="59"/>
                    <a:pt x="58" y="59"/>
                    <a:pt x="58" y="59"/>
                  </a:cubicBezTo>
                  <a:cubicBezTo>
                    <a:pt x="60" y="66"/>
                    <a:pt x="56" y="73"/>
                    <a:pt x="49" y="74"/>
                  </a:cubicBezTo>
                  <a:cubicBezTo>
                    <a:pt x="49" y="74"/>
                    <a:pt x="49" y="74"/>
                    <a:pt x="48" y="75"/>
                  </a:cubicBezTo>
                  <a:cubicBezTo>
                    <a:pt x="48" y="75"/>
                    <a:pt x="48" y="75"/>
                    <a:pt x="48" y="75"/>
                  </a:cubicBezTo>
                  <a:cubicBezTo>
                    <a:pt x="48" y="76"/>
                    <a:pt x="48" y="76"/>
                    <a:pt x="48" y="76"/>
                  </a:cubicBezTo>
                  <a:cubicBezTo>
                    <a:pt x="49" y="77"/>
                    <a:pt x="49" y="77"/>
                    <a:pt x="50" y="77"/>
                  </a:cubicBezTo>
                  <a:cubicBezTo>
                    <a:pt x="58" y="75"/>
                    <a:pt x="63" y="67"/>
                    <a:pt x="60" y="59"/>
                  </a:cubicBezTo>
                  <a:cubicBezTo>
                    <a:pt x="60" y="58"/>
                    <a:pt x="59" y="58"/>
                    <a:pt x="59" y="58"/>
                  </a:cubicBezTo>
                  <a:close/>
                  <a:moveTo>
                    <a:pt x="21" y="36"/>
                  </a:moveTo>
                  <a:cubicBezTo>
                    <a:pt x="21" y="37"/>
                    <a:pt x="21" y="37"/>
                    <a:pt x="21" y="37"/>
                  </a:cubicBezTo>
                  <a:cubicBezTo>
                    <a:pt x="22" y="37"/>
                    <a:pt x="21" y="37"/>
                    <a:pt x="21" y="38"/>
                  </a:cubicBezTo>
                  <a:cubicBezTo>
                    <a:pt x="21" y="38"/>
                    <a:pt x="21" y="38"/>
                    <a:pt x="21" y="38"/>
                  </a:cubicBezTo>
                  <a:cubicBezTo>
                    <a:pt x="14" y="39"/>
                    <a:pt x="10" y="46"/>
                    <a:pt x="12" y="53"/>
                  </a:cubicBezTo>
                  <a:cubicBezTo>
                    <a:pt x="12" y="53"/>
                    <a:pt x="12" y="53"/>
                    <a:pt x="12" y="54"/>
                  </a:cubicBezTo>
                  <a:cubicBezTo>
                    <a:pt x="12" y="54"/>
                    <a:pt x="12" y="54"/>
                    <a:pt x="11" y="54"/>
                  </a:cubicBezTo>
                  <a:cubicBezTo>
                    <a:pt x="11" y="54"/>
                    <a:pt x="11" y="54"/>
                    <a:pt x="11" y="54"/>
                  </a:cubicBezTo>
                  <a:cubicBezTo>
                    <a:pt x="10" y="54"/>
                    <a:pt x="10" y="54"/>
                    <a:pt x="10" y="54"/>
                  </a:cubicBezTo>
                  <a:cubicBezTo>
                    <a:pt x="7" y="46"/>
                    <a:pt x="12" y="37"/>
                    <a:pt x="20" y="36"/>
                  </a:cubicBezTo>
                  <a:cubicBezTo>
                    <a:pt x="21" y="35"/>
                    <a:pt x="21" y="36"/>
                    <a:pt x="21" y="36"/>
                  </a:cubicBezTo>
                  <a:close/>
                  <a:moveTo>
                    <a:pt x="50" y="57"/>
                  </a:moveTo>
                  <a:cubicBezTo>
                    <a:pt x="47" y="61"/>
                    <a:pt x="46" y="64"/>
                    <a:pt x="45" y="67"/>
                  </a:cubicBezTo>
                  <a:cubicBezTo>
                    <a:pt x="44" y="69"/>
                    <a:pt x="44" y="72"/>
                    <a:pt x="45" y="75"/>
                  </a:cubicBezTo>
                  <a:cubicBezTo>
                    <a:pt x="45" y="78"/>
                    <a:pt x="43" y="79"/>
                    <a:pt x="41" y="78"/>
                  </a:cubicBezTo>
                  <a:cubicBezTo>
                    <a:pt x="32" y="73"/>
                    <a:pt x="22" y="67"/>
                    <a:pt x="13" y="62"/>
                  </a:cubicBezTo>
                  <a:cubicBezTo>
                    <a:pt x="11" y="60"/>
                    <a:pt x="11" y="58"/>
                    <a:pt x="13" y="57"/>
                  </a:cubicBezTo>
                  <a:cubicBezTo>
                    <a:pt x="17" y="56"/>
                    <a:pt x="19" y="54"/>
                    <a:pt x="21" y="53"/>
                  </a:cubicBezTo>
                  <a:cubicBezTo>
                    <a:pt x="23" y="51"/>
                    <a:pt x="24" y="48"/>
                    <a:pt x="27" y="43"/>
                  </a:cubicBezTo>
                  <a:cubicBezTo>
                    <a:pt x="30" y="38"/>
                    <a:pt x="35" y="36"/>
                    <a:pt x="40" y="37"/>
                  </a:cubicBezTo>
                  <a:cubicBezTo>
                    <a:pt x="42" y="38"/>
                    <a:pt x="43" y="37"/>
                    <a:pt x="44" y="33"/>
                  </a:cubicBezTo>
                  <a:cubicBezTo>
                    <a:pt x="44" y="33"/>
                    <a:pt x="44" y="33"/>
                    <a:pt x="44" y="32"/>
                  </a:cubicBezTo>
                  <a:cubicBezTo>
                    <a:pt x="44" y="32"/>
                    <a:pt x="45" y="31"/>
                    <a:pt x="45" y="32"/>
                  </a:cubicBezTo>
                  <a:cubicBezTo>
                    <a:pt x="51" y="35"/>
                    <a:pt x="51" y="35"/>
                    <a:pt x="51" y="35"/>
                  </a:cubicBezTo>
                  <a:cubicBezTo>
                    <a:pt x="51" y="35"/>
                    <a:pt x="51" y="36"/>
                    <a:pt x="51" y="36"/>
                  </a:cubicBezTo>
                  <a:cubicBezTo>
                    <a:pt x="51" y="36"/>
                    <a:pt x="50" y="37"/>
                    <a:pt x="50" y="37"/>
                  </a:cubicBezTo>
                  <a:cubicBezTo>
                    <a:pt x="47" y="40"/>
                    <a:pt x="47" y="40"/>
                    <a:pt x="49" y="42"/>
                  </a:cubicBezTo>
                  <a:cubicBezTo>
                    <a:pt x="52" y="46"/>
                    <a:pt x="53" y="51"/>
                    <a:pt x="50" y="57"/>
                  </a:cubicBezTo>
                  <a:close/>
                  <a:moveTo>
                    <a:pt x="45" y="29"/>
                  </a:moveTo>
                  <a:cubicBezTo>
                    <a:pt x="48" y="22"/>
                    <a:pt x="53" y="13"/>
                    <a:pt x="58" y="7"/>
                  </a:cubicBezTo>
                  <a:cubicBezTo>
                    <a:pt x="58" y="7"/>
                    <a:pt x="59" y="6"/>
                    <a:pt x="59" y="7"/>
                  </a:cubicBezTo>
                  <a:cubicBezTo>
                    <a:pt x="66" y="11"/>
                    <a:pt x="66" y="11"/>
                    <a:pt x="66" y="11"/>
                  </a:cubicBezTo>
                  <a:cubicBezTo>
                    <a:pt x="66" y="11"/>
                    <a:pt x="66" y="11"/>
                    <a:pt x="66" y="12"/>
                  </a:cubicBezTo>
                  <a:cubicBezTo>
                    <a:pt x="63" y="19"/>
                    <a:pt x="58" y="28"/>
                    <a:pt x="53" y="34"/>
                  </a:cubicBezTo>
                  <a:cubicBezTo>
                    <a:pt x="53" y="34"/>
                    <a:pt x="52" y="34"/>
                    <a:pt x="52" y="34"/>
                  </a:cubicBezTo>
                  <a:cubicBezTo>
                    <a:pt x="45" y="30"/>
                    <a:pt x="45" y="30"/>
                    <a:pt x="45" y="30"/>
                  </a:cubicBezTo>
                  <a:cubicBezTo>
                    <a:pt x="45" y="30"/>
                    <a:pt x="45" y="30"/>
                    <a:pt x="45" y="29"/>
                  </a:cubicBezTo>
                  <a:close/>
                  <a:moveTo>
                    <a:pt x="60" y="5"/>
                  </a:moveTo>
                  <a:cubicBezTo>
                    <a:pt x="63" y="2"/>
                    <a:pt x="65" y="0"/>
                    <a:pt x="67" y="1"/>
                  </a:cubicBezTo>
                  <a:cubicBezTo>
                    <a:pt x="68" y="2"/>
                    <a:pt x="68" y="5"/>
                    <a:pt x="67" y="9"/>
                  </a:cubicBezTo>
                  <a:cubicBezTo>
                    <a:pt x="67" y="9"/>
                    <a:pt x="66" y="10"/>
                    <a:pt x="66" y="9"/>
                  </a:cubicBezTo>
                  <a:cubicBezTo>
                    <a:pt x="60" y="6"/>
                    <a:pt x="60" y="6"/>
                    <a:pt x="60" y="6"/>
                  </a:cubicBezTo>
                  <a:cubicBezTo>
                    <a:pt x="60" y="6"/>
                    <a:pt x="59" y="5"/>
                    <a:pt x="60"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9" name="组合 8"/>
          <p:cNvGrpSpPr/>
          <p:nvPr/>
        </p:nvGrpSpPr>
        <p:grpSpPr>
          <a:xfrm>
            <a:off x="8854018" y="2532592"/>
            <a:ext cx="1534583" cy="1534584"/>
            <a:chOff x="8854018" y="2469092"/>
            <a:chExt cx="1534583" cy="1534584"/>
          </a:xfrm>
          <a:solidFill>
            <a:srgbClr val="B03262"/>
          </a:solidFill>
        </p:grpSpPr>
        <p:sp>
          <p:nvSpPr>
            <p:cNvPr id="5141" name="Oval 21"/>
            <p:cNvSpPr>
              <a:spLocks noChangeArrowheads="1"/>
            </p:cNvSpPr>
            <p:nvPr/>
          </p:nvSpPr>
          <p:spPr bwMode="auto">
            <a:xfrm>
              <a:off x="8854018" y="2469092"/>
              <a:ext cx="1534583" cy="1534584"/>
            </a:xfrm>
            <a:prstGeom prst="ellipse">
              <a:avLst/>
            </a:prstGeom>
            <a:solidFill>
              <a:srgbClr val="1ED5B7"/>
            </a:solidFill>
            <a:ln>
              <a:noFill/>
            </a:ln>
          </p:spPr>
          <p:txBody>
            <a:bodyPr/>
            <a:lstStyle/>
            <a:p>
              <a:endParaRPr lang="zh-CN" altLang="en-US" sz="2400" dirty="0"/>
            </a:p>
          </p:txBody>
        </p:sp>
        <p:sp>
          <p:nvSpPr>
            <p:cNvPr id="5147" name="Freeform 27"/>
            <p:cNvSpPr>
              <a:spLocks noEditPoints="1"/>
            </p:cNvSpPr>
            <p:nvPr/>
          </p:nvSpPr>
          <p:spPr bwMode="auto">
            <a:xfrm>
              <a:off x="9402234" y="2928410"/>
              <a:ext cx="436033" cy="615949"/>
            </a:xfrm>
            <a:custGeom>
              <a:avLst/>
              <a:gdLst>
                <a:gd name="T0" fmla="*/ 11 w 87"/>
                <a:gd name="T1" fmla="*/ 109 h 123"/>
                <a:gd name="T2" fmla="*/ 5 w 87"/>
                <a:gd name="T3" fmla="*/ 82 h 123"/>
                <a:gd name="T4" fmla="*/ 0 w 87"/>
                <a:gd name="T5" fmla="*/ 70 h 123"/>
                <a:gd name="T6" fmla="*/ 8 w 87"/>
                <a:gd name="T7" fmla="*/ 57 h 123"/>
                <a:gd name="T8" fmla="*/ 34 w 87"/>
                <a:gd name="T9" fmla="*/ 25 h 123"/>
                <a:gd name="T10" fmla="*/ 28 w 87"/>
                <a:gd name="T11" fmla="*/ 14 h 123"/>
                <a:gd name="T12" fmla="*/ 25 w 87"/>
                <a:gd name="T13" fmla="*/ 13 h 123"/>
                <a:gd name="T14" fmla="*/ 24 w 87"/>
                <a:gd name="T15" fmla="*/ 8 h 123"/>
                <a:gd name="T16" fmla="*/ 42 w 87"/>
                <a:gd name="T17" fmla="*/ 1 h 123"/>
                <a:gd name="T18" fmla="*/ 46 w 87"/>
                <a:gd name="T19" fmla="*/ 1 h 123"/>
                <a:gd name="T20" fmla="*/ 46 w 87"/>
                <a:gd name="T21" fmla="*/ 6 h 123"/>
                <a:gd name="T22" fmla="*/ 44 w 87"/>
                <a:gd name="T23" fmla="*/ 8 h 123"/>
                <a:gd name="T24" fmla="*/ 66 w 87"/>
                <a:gd name="T25" fmla="*/ 67 h 123"/>
                <a:gd name="T26" fmla="*/ 65 w 87"/>
                <a:gd name="T27" fmla="*/ 68 h 123"/>
                <a:gd name="T28" fmla="*/ 64 w 87"/>
                <a:gd name="T29" fmla="*/ 74 h 123"/>
                <a:gd name="T30" fmla="*/ 56 w 87"/>
                <a:gd name="T31" fmla="*/ 74 h 123"/>
                <a:gd name="T32" fmla="*/ 54 w 87"/>
                <a:gd name="T33" fmla="*/ 72 h 123"/>
                <a:gd name="T34" fmla="*/ 52 w 87"/>
                <a:gd name="T35" fmla="*/ 71 h 123"/>
                <a:gd name="T36" fmla="*/ 38 w 87"/>
                <a:gd name="T37" fmla="*/ 43 h 123"/>
                <a:gd name="T38" fmla="*/ 24 w 87"/>
                <a:gd name="T39" fmla="*/ 65 h 123"/>
                <a:gd name="T40" fmla="*/ 22 w 87"/>
                <a:gd name="T41" fmla="*/ 78 h 123"/>
                <a:gd name="T42" fmla="*/ 37 w 87"/>
                <a:gd name="T43" fmla="*/ 108 h 123"/>
                <a:gd name="T44" fmla="*/ 81 w 87"/>
                <a:gd name="T45" fmla="*/ 109 h 123"/>
                <a:gd name="T46" fmla="*/ 86 w 87"/>
                <a:gd name="T47" fmla="*/ 118 h 123"/>
                <a:gd name="T48" fmla="*/ 10 w 87"/>
                <a:gd name="T49" fmla="*/ 123 h 123"/>
                <a:gd name="T50" fmla="*/ 5 w 87"/>
                <a:gd name="T51" fmla="*/ 114 h 123"/>
                <a:gd name="T52" fmla="*/ 13 w 87"/>
                <a:gd name="T53" fmla="*/ 65 h 123"/>
                <a:gd name="T54" fmla="*/ 13 w 87"/>
                <a:gd name="T55" fmla="*/ 76 h 123"/>
                <a:gd name="T56" fmla="*/ 13 w 87"/>
                <a:gd name="T57" fmla="*/ 65 h 123"/>
                <a:gd name="T58" fmla="*/ 82 w 87"/>
                <a:gd name="T59" fmla="*/ 72 h 123"/>
                <a:gd name="T60" fmla="*/ 87 w 87"/>
                <a:gd name="T61" fmla="*/ 76 h 123"/>
                <a:gd name="T62" fmla="*/ 49 w 87"/>
                <a:gd name="T63" fmla="*/ 94 h 123"/>
                <a:gd name="T64" fmla="*/ 44 w 87"/>
                <a:gd name="T65" fmla="*/ 9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123">
                  <a:moveTo>
                    <a:pt x="10" y="109"/>
                  </a:moveTo>
                  <a:cubicBezTo>
                    <a:pt x="11" y="109"/>
                    <a:pt x="11" y="109"/>
                    <a:pt x="11" y="109"/>
                  </a:cubicBezTo>
                  <a:cubicBezTo>
                    <a:pt x="13" y="109"/>
                    <a:pt x="14" y="106"/>
                    <a:pt x="13" y="105"/>
                  </a:cubicBezTo>
                  <a:cubicBezTo>
                    <a:pt x="8" y="98"/>
                    <a:pt x="6" y="90"/>
                    <a:pt x="5" y="82"/>
                  </a:cubicBezTo>
                  <a:cubicBezTo>
                    <a:pt x="5" y="80"/>
                    <a:pt x="4" y="79"/>
                    <a:pt x="4" y="79"/>
                  </a:cubicBezTo>
                  <a:cubicBezTo>
                    <a:pt x="2" y="76"/>
                    <a:pt x="0" y="73"/>
                    <a:pt x="0" y="70"/>
                  </a:cubicBezTo>
                  <a:cubicBezTo>
                    <a:pt x="0" y="66"/>
                    <a:pt x="2" y="62"/>
                    <a:pt x="6" y="60"/>
                  </a:cubicBezTo>
                  <a:cubicBezTo>
                    <a:pt x="7" y="59"/>
                    <a:pt x="8" y="58"/>
                    <a:pt x="8" y="57"/>
                  </a:cubicBezTo>
                  <a:cubicBezTo>
                    <a:pt x="12" y="45"/>
                    <a:pt x="21" y="35"/>
                    <a:pt x="33" y="29"/>
                  </a:cubicBezTo>
                  <a:cubicBezTo>
                    <a:pt x="34" y="28"/>
                    <a:pt x="34" y="27"/>
                    <a:pt x="34" y="25"/>
                  </a:cubicBezTo>
                  <a:cubicBezTo>
                    <a:pt x="29" y="14"/>
                    <a:pt x="29" y="14"/>
                    <a:pt x="29" y="14"/>
                  </a:cubicBezTo>
                  <a:cubicBezTo>
                    <a:pt x="29" y="14"/>
                    <a:pt x="28" y="13"/>
                    <a:pt x="28" y="14"/>
                  </a:cubicBezTo>
                  <a:cubicBezTo>
                    <a:pt x="26" y="14"/>
                    <a:pt x="26" y="14"/>
                    <a:pt x="26" y="14"/>
                  </a:cubicBezTo>
                  <a:cubicBezTo>
                    <a:pt x="26" y="14"/>
                    <a:pt x="25" y="14"/>
                    <a:pt x="25" y="13"/>
                  </a:cubicBezTo>
                  <a:cubicBezTo>
                    <a:pt x="23" y="10"/>
                    <a:pt x="23" y="10"/>
                    <a:pt x="23" y="10"/>
                  </a:cubicBezTo>
                  <a:cubicBezTo>
                    <a:pt x="23" y="9"/>
                    <a:pt x="24" y="9"/>
                    <a:pt x="24" y="8"/>
                  </a:cubicBezTo>
                  <a:cubicBezTo>
                    <a:pt x="27" y="7"/>
                    <a:pt x="27" y="7"/>
                    <a:pt x="27" y="7"/>
                  </a:cubicBezTo>
                  <a:cubicBezTo>
                    <a:pt x="42" y="1"/>
                    <a:pt x="42" y="1"/>
                    <a:pt x="42" y="1"/>
                  </a:cubicBezTo>
                  <a:cubicBezTo>
                    <a:pt x="44" y="0"/>
                    <a:pt x="44" y="0"/>
                    <a:pt x="44" y="0"/>
                  </a:cubicBezTo>
                  <a:cubicBezTo>
                    <a:pt x="45" y="0"/>
                    <a:pt x="46" y="1"/>
                    <a:pt x="46" y="1"/>
                  </a:cubicBezTo>
                  <a:cubicBezTo>
                    <a:pt x="47" y="5"/>
                    <a:pt x="47" y="5"/>
                    <a:pt x="47" y="5"/>
                  </a:cubicBezTo>
                  <a:cubicBezTo>
                    <a:pt x="47" y="5"/>
                    <a:pt x="47" y="6"/>
                    <a:pt x="46" y="6"/>
                  </a:cubicBezTo>
                  <a:cubicBezTo>
                    <a:pt x="45" y="7"/>
                    <a:pt x="45" y="7"/>
                    <a:pt x="45" y="7"/>
                  </a:cubicBezTo>
                  <a:cubicBezTo>
                    <a:pt x="44" y="7"/>
                    <a:pt x="44" y="8"/>
                    <a:pt x="44" y="8"/>
                  </a:cubicBezTo>
                  <a:cubicBezTo>
                    <a:pt x="67" y="65"/>
                    <a:pt x="67" y="65"/>
                    <a:pt x="67" y="65"/>
                  </a:cubicBezTo>
                  <a:cubicBezTo>
                    <a:pt x="67" y="66"/>
                    <a:pt x="67" y="66"/>
                    <a:pt x="66" y="67"/>
                  </a:cubicBezTo>
                  <a:cubicBezTo>
                    <a:pt x="66" y="67"/>
                    <a:pt x="66" y="67"/>
                    <a:pt x="66" y="67"/>
                  </a:cubicBezTo>
                  <a:cubicBezTo>
                    <a:pt x="65" y="67"/>
                    <a:pt x="65" y="68"/>
                    <a:pt x="65" y="68"/>
                  </a:cubicBezTo>
                  <a:cubicBezTo>
                    <a:pt x="66" y="70"/>
                    <a:pt x="66" y="70"/>
                    <a:pt x="66" y="70"/>
                  </a:cubicBezTo>
                  <a:cubicBezTo>
                    <a:pt x="67" y="72"/>
                    <a:pt x="66" y="73"/>
                    <a:pt x="64" y="74"/>
                  </a:cubicBezTo>
                  <a:cubicBezTo>
                    <a:pt x="60" y="76"/>
                    <a:pt x="60" y="76"/>
                    <a:pt x="60" y="76"/>
                  </a:cubicBezTo>
                  <a:cubicBezTo>
                    <a:pt x="58" y="76"/>
                    <a:pt x="57" y="75"/>
                    <a:pt x="56" y="74"/>
                  </a:cubicBezTo>
                  <a:cubicBezTo>
                    <a:pt x="55" y="72"/>
                    <a:pt x="55" y="72"/>
                    <a:pt x="55" y="72"/>
                  </a:cubicBezTo>
                  <a:cubicBezTo>
                    <a:pt x="55" y="72"/>
                    <a:pt x="54" y="71"/>
                    <a:pt x="54" y="72"/>
                  </a:cubicBezTo>
                  <a:cubicBezTo>
                    <a:pt x="53" y="72"/>
                    <a:pt x="53" y="72"/>
                    <a:pt x="53" y="72"/>
                  </a:cubicBezTo>
                  <a:cubicBezTo>
                    <a:pt x="53" y="72"/>
                    <a:pt x="52" y="72"/>
                    <a:pt x="52" y="71"/>
                  </a:cubicBezTo>
                  <a:cubicBezTo>
                    <a:pt x="41" y="45"/>
                    <a:pt x="41" y="45"/>
                    <a:pt x="41" y="45"/>
                  </a:cubicBezTo>
                  <a:cubicBezTo>
                    <a:pt x="41" y="43"/>
                    <a:pt x="39" y="43"/>
                    <a:pt x="38" y="43"/>
                  </a:cubicBezTo>
                  <a:cubicBezTo>
                    <a:pt x="31" y="48"/>
                    <a:pt x="26" y="54"/>
                    <a:pt x="23" y="60"/>
                  </a:cubicBezTo>
                  <a:cubicBezTo>
                    <a:pt x="23" y="62"/>
                    <a:pt x="23" y="63"/>
                    <a:pt x="24" y="65"/>
                  </a:cubicBezTo>
                  <a:cubicBezTo>
                    <a:pt x="24" y="66"/>
                    <a:pt x="25" y="68"/>
                    <a:pt x="25" y="70"/>
                  </a:cubicBezTo>
                  <a:cubicBezTo>
                    <a:pt x="25" y="73"/>
                    <a:pt x="24" y="76"/>
                    <a:pt x="22" y="78"/>
                  </a:cubicBezTo>
                  <a:cubicBezTo>
                    <a:pt x="21" y="79"/>
                    <a:pt x="21" y="81"/>
                    <a:pt x="21" y="82"/>
                  </a:cubicBezTo>
                  <a:cubicBezTo>
                    <a:pt x="22" y="92"/>
                    <a:pt x="28" y="102"/>
                    <a:pt x="37" y="108"/>
                  </a:cubicBezTo>
                  <a:cubicBezTo>
                    <a:pt x="38" y="108"/>
                    <a:pt x="39" y="109"/>
                    <a:pt x="40" y="109"/>
                  </a:cubicBezTo>
                  <a:cubicBezTo>
                    <a:pt x="81" y="109"/>
                    <a:pt x="81" y="109"/>
                    <a:pt x="81" y="109"/>
                  </a:cubicBezTo>
                  <a:cubicBezTo>
                    <a:pt x="83" y="109"/>
                    <a:pt x="86" y="111"/>
                    <a:pt x="86" y="114"/>
                  </a:cubicBezTo>
                  <a:cubicBezTo>
                    <a:pt x="86" y="118"/>
                    <a:pt x="86" y="118"/>
                    <a:pt x="86" y="118"/>
                  </a:cubicBezTo>
                  <a:cubicBezTo>
                    <a:pt x="86" y="121"/>
                    <a:pt x="83" y="123"/>
                    <a:pt x="81" y="123"/>
                  </a:cubicBezTo>
                  <a:cubicBezTo>
                    <a:pt x="10" y="123"/>
                    <a:pt x="10" y="123"/>
                    <a:pt x="10" y="123"/>
                  </a:cubicBezTo>
                  <a:cubicBezTo>
                    <a:pt x="7" y="123"/>
                    <a:pt x="5" y="121"/>
                    <a:pt x="5" y="118"/>
                  </a:cubicBezTo>
                  <a:cubicBezTo>
                    <a:pt x="5" y="114"/>
                    <a:pt x="5" y="114"/>
                    <a:pt x="5" y="114"/>
                  </a:cubicBezTo>
                  <a:cubicBezTo>
                    <a:pt x="5" y="111"/>
                    <a:pt x="7" y="109"/>
                    <a:pt x="10" y="109"/>
                  </a:cubicBezTo>
                  <a:close/>
                  <a:moveTo>
                    <a:pt x="13" y="65"/>
                  </a:moveTo>
                  <a:cubicBezTo>
                    <a:pt x="16" y="65"/>
                    <a:pt x="18" y="67"/>
                    <a:pt x="18" y="70"/>
                  </a:cubicBezTo>
                  <a:cubicBezTo>
                    <a:pt x="18" y="73"/>
                    <a:pt x="16" y="76"/>
                    <a:pt x="13" y="76"/>
                  </a:cubicBezTo>
                  <a:cubicBezTo>
                    <a:pt x="9" y="76"/>
                    <a:pt x="7" y="73"/>
                    <a:pt x="7" y="70"/>
                  </a:cubicBezTo>
                  <a:cubicBezTo>
                    <a:pt x="7" y="67"/>
                    <a:pt x="9" y="65"/>
                    <a:pt x="13" y="65"/>
                  </a:cubicBezTo>
                  <a:close/>
                  <a:moveTo>
                    <a:pt x="46" y="86"/>
                  </a:moveTo>
                  <a:cubicBezTo>
                    <a:pt x="82" y="72"/>
                    <a:pt x="82" y="72"/>
                    <a:pt x="82" y="72"/>
                  </a:cubicBezTo>
                  <a:cubicBezTo>
                    <a:pt x="83" y="71"/>
                    <a:pt x="85" y="72"/>
                    <a:pt x="86" y="73"/>
                  </a:cubicBezTo>
                  <a:cubicBezTo>
                    <a:pt x="87" y="76"/>
                    <a:pt x="87" y="76"/>
                    <a:pt x="87" y="76"/>
                  </a:cubicBezTo>
                  <a:cubicBezTo>
                    <a:pt x="87" y="78"/>
                    <a:pt x="87" y="80"/>
                    <a:pt x="85" y="80"/>
                  </a:cubicBezTo>
                  <a:cubicBezTo>
                    <a:pt x="49" y="94"/>
                    <a:pt x="49" y="94"/>
                    <a:pt x="49" y="94"/>
                  </a:cubicBezTo>
                  <a:cubicBezTo>
                    <a:pt x="48" y="95"/>
                    <a:pt x="46" y="94"/>
                    <a:pt x="45" y="93"/>
                  </a:cubicBezTo>
                  <a:cubicBezTo>
                    <a:pt x="44" y="90"/>
                    <a:pt x="44" y="90"/>
                    <a:pt x="44" y="90"/>
                  </a:cubicBezTo>
                  <a:cubicBezTo>
                    <a:pt x="44" y="88"/>
                    <a:pt x="44" y="87"/>
                    <a:pt x="46" y="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 name="组合 7"/>
          <p:cNvGrpSpPr/>
          <p:nvPr/>
        </p:nvGrpSpPr>
        <p:grpSpPr>
          <a:xfrm>
            <a:off x="7903634" y="2896659"/>
            <a:ext cx="808567" cy="804333"/>
            <a:chOff x="7903634" y="2833159"/>
            <a:chExt cx="808567" cy="804333"/>
          </a:xfrm>
          <a:solidFill>
            <a:srgbClr val="B03262"/>
          </a:solidFill>
        </p:grpSpPr>
        <p:sp>
          <p:nvSpPr>
            <p:cNvPr id="5138" name="Oval 18"/>
            <p:cNvSpPr>
              <a:spLocks noChangeArrowheads="1"/>
            </p:cNvSpPr>
            <p:nvPr/>
          </p:nvSpPr>
          <p:spPr bwMode="auto">
            <a:xfrm>
              <a:off x="7903634" y="2833159"/>
              <a:ext cx="808567" cy="804333"/>
            </a:xfrm>
            <a:prstGeom prst="ellipse">
              <a:avLst/>
            </a:prstGeom>
            <a:solidFill>
              <a:srgbClr val="1ED5B7"/>
            </a:solidFill>
            <a:ln>
              <a:noFill/>
            </a:ln>
          </p:spPr>
          <p:txBody>
            <a:bodyPr/>
            <a:lstStyle/>
            <a:p>
              <a:endParaRPr lang="zh-CN" altLang="en-US" sz="2400" dirty="0"/>
            </a:p>
          </p:txBody>
        </p:sp>
        <p:sp>
          <p:nvSpPr>
            <p:cNvPr id="5148" name="Freeform 28"/>
            <p:cNvSpPr>
              <a:spLocks noEditPoints="1"/>
            </p:cNvSpPr>
            <p:nvPr/>
          </p:nvSpPr>
          <p:spPr bwMode="auto">
            <a:xfrm>
              <a:off x="8098367" y="3008843"/>
              <a:ext cx="419100" cy="429683"/>
            </a:xfrm>
            <a:custGeom>
              <a:avLst/>
              <a:gdLst>
                <a:gd name="T0" fmla="*/ 58 w 84"/>
                <a:gd name="T1" fmla="*/ 29 h 86"/>
                <a:gd name="T2" fmla="*/ 35 w 84"/>
                <a:gd name="T3" fmla="*/ 15 h 86"/>
                <a:gd name="T4" fmla="*/ 20 w 84"/>
                <a:gd name="T5" fmla="*/ 35 h 86"/>
                <a:gd name="T6" fmla="*/ 33 w 84"/>
                <a:gd name="T7" fmla="*/ 16 h 86"/>
                <a:gd name="T8" fmla="*/ 34 w 84"/>
                <a:gd name="T9" fmla="*/ 17 h 86"/>
                <a:gd name="T10" fmla="*/ 22 w 84"/>
                <a:gd name="T11" fmla="*/ 42 h 86"/>
                <a:gd name="T12" fmla="*/ 35 w 84"/>
                <a:gd name="T13" fmla="*/ 57 h 86"/>
                <a:gd name="T14" fmla="*/ 23 w 84"/>
                <a:gd name="T15" fmla="*/ 56 h 86"/>
                <a:gd name="T16" fmla="*/ 19 w 84"/>
                <a:gd name="T17" fmla="*/ 54 h 86"/>
                <a:gd name="T18" fmla="*/ 44 w 84"/>
                <a:gd name="T19" fmla="*/ 65 h 86"/>
                <a:gd name="T20" fmla="*/ 22 w 84"/>
                <a:gd name="T21" fmla="*/ 64 h 86"/>
                <a:gd name="T22" fmla="*/ 22 w 84"/>
                <a:gd name="T23" fmla="*/ 58 h 86"/>
                <a:gd name="T24" fmla="*/ 67 w 84"/>
                <a:gd name="T25" fmla="*/ 42 h 86"/>
                <a:gd name="T26" fmla="*/ 65 w 84"/>
                <a:gd name="T27" fmla="*/ 47 h 86"/>
                <a:gd name="T28" fmla="*/ 54 w 84"/>
                <a:gd name="T29" fmla="*/ 51 h 86"/>
                <a:gd name="T30" fmla="*/ 40 w 84"/>
                <a:gd name="T31" fmla="*/ 12 h 86"/>
                <a:gd name="T32" fmla="*/ 57 w 84"/>
                <a:gd name="T33" fmla="*/ 25 h 86"/>
                <a:gd name="T34" fmla="*/ 52 w 84"/>
                <a:gd name="T35" fmla="*/ 41 h 86"/>
                <a:gd name="T36" fmla="*/ 52 w 84"/>
                <a:gd name="T37" fmla="*/ 41 h 86"/>
                <a:gd name="T38" fmla="*/ 34 w 84"/>
                <a:gd name="T39" fmla="*/ 45 h 86"/>
                <a:gd name="T40" fmla="*/ 58 w 84"/>
                <a:gd name="T41" fmla="*/ 62 h 86"/>
                <a:gd name="T42" fmla="*/ 9 w 84"/>
                <a:gd name="T43" fmla="*/ 35 h 86"/>
                <a:gd name="T44" fmla="*/ 33 w 84"/>
                <a:gd name="T45" fmla="*/ 11 h 86"/>
                <a:gd name="T46" fmla="*/ 66 w 84"/>
                <a:gd name="T47" fmla="*/ 19 h 86"/>
                <a:gd name="T48" fmla="*/ 76 w 84"/>
                <a:gd name="T49" fmla="*/ 48 h 86"/>
                <a:gd name="T50" fmla="*/ 75 w 84"/>
                <a:gd name="T51" fmla="*/ 48 h 86"/>
                <a:gd name="T52" fmla="*/ 73 w 84"/>
                <a:gd name="T53" fmla="*/ 40 h 86"/>
                <a:gd name="T54" fmla="*/ 68 w 84"/>
                <a:gd name="T55" fmla="*/ 26 h 86"/>
                <a:gd name="T56" fmla="*/ 68 w 84"/>
                <a:gd name="T57" fmla="*/ 38 h 86"/>
                <a:gd name="T58" fmla="*/ 52 w 84"/>
                <a:gd name="T59" fmla="*/ 73 h 86"/>
                <a:gd name="T60" fmla="*/ 58 w 84"/>
                <a:gd name="T61" fmla="*/ 67 h 86"/>
                <a:gd name="T62" fmla="*/ 70 w 84"/>
                <a:gd name="T63" fmla="*/ 55 h 86"/>
                <a:gd name="T64" fmla="*/ 58 w 84"/>
                <a:gd name="T65" fmla="*/ 62 h 86"/>
                <a:gd name="T66" fmla="*/ 16 w 84"/>
                <a:gd name="T67" fmla="*/ 50 h 86"/>
                <a:gd name="T68" fmla="*/ 12 w 84"/>
                <a:gd name="T69" fmla="*/ 39 h 86"/>
                <a:gd name="T70" fmla="*/ 15 w 84"/>
                <a:gd name="T71" fmla="*/ 5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86">
                  <a:moveTo>
                    <a:pt x="58" y="28"/>
                  </a:moveTo>
                  <a:cubicBezTo>
                    <a:pt x="58" y="28"/>
                    <a:pt x="58" y="29"/>
                    <a:pt x="58" y="29"/>
                  </a:cubicBezTo>
                  <a:cubicBezTo>
                    <a:pt x="58" y="30"/>
                    <a:pt x="58" y="30"/>
                    <a:pt x="57" y="30"/>
                  </a:cubicBezTo>
                  <a:cubicBezTo>
                    <a:pt x="51" y="23"/>
                    <a:pt x="43" y="18"/>
                    <a:pt x="35" y="15"/>
                  </a:cubicBezTo>
                  <a:cubicBezTo>
                    <a:pt x="21" y="11"/>
                    <a:pt x="12" y="20"/>
                    <a:pt x="19" y="35"/>
                  </a:cubicBezTo>
                  <a:cubicBezTo>
                    <a:pt x="19" y="36"/>
                    <a:pt x="20" y="36"/>
                    <a:pt x="20" y="35"/>
                  </a:cubicBezTo>
                  <a:cubicBezTo>
                    <a:pt x="22" y="29"/>
                    <a:pt x="25" y="23"/>
                    <a:pt x="29" y="17"/>
                  </a:cubicBezTo>
                  <a:cubicBezTo>
                    <a:pt x="30" y="16"/>
                    <a:pt x="32" y="16"/>
                    <a:pt x="33" y="16"/>
                  </a:cubicBezTo>
                  <a:cubicBezTo>
                    <a:pt x="33" y="16"/>
                    <a:pt x="33" y="16"/>
                    <a:pt x="33" y="16"/>
                  </a:cubicBezTo>
                  <a:cubicBezTo>
                    <a:pt x="34" y="16"/>
                    <a:pt x="34" y="17"/>
                    <a:pt x="34" y="17"/>
                  </a:cubicBezTo>
                  <a:cubicBezTo>
                    <a:pt x="28" y="23"/>
                    <a:pt x="24" y="32"/>
                    <a:pt x="22" y="39"/>
                  </a:cubicBezTo>
                  <a:cubicBezTo>
                    <a:pt x="22" y="40"/>
                    <a:pt x="22" y="41"/>
                    <a:pt x="22" y="42"/>
                  </a:cubicBezTo>
                  <a:cubicBezTo>
                    <a:pt x="26" y="47"/>
                    <a:pt x="30" y="52"/>
                    <a:pt x="35" y="56"/>
                  </a:cubicBezTo>
                  <a:cubicBezTo>
                    <a:pt x="35" y="56"/>
                    <a:pt x="35" y="57"/>
                    <a:pt x="35" y="57"/>
                  </a:cubicBezTo>
                  <a:cubicBezTo>
                    <a:pt x="31" y="57"/>
                    <a:pt x="28" y="57"/>
                    <a:pt x="25" y="57"/>
                  </a:cubicBezTo>
                  <a:cubicBezTo>
                    <a:pt x="24" y="57"/>
                    <a:pt x="24" y="57"/>
                    <a:pt x="23" y="56"/>
                  </a:cubicBezTo>
                  <a:cubicBezTo>
                    <a:pt x="22" y="55"/>
                    <a:pt x="21" y="54"/>
                    <a:pt x="21" y="53"/>
                  </a:cubicBezTo>
                  <a:cubicBezTo>
                    <a:pt x="20" y="53"/>
                    <a:pt x="19" y="53"/>
                    <a:pt x="19" y="54"/>
                  </a:cubicBezTo>
                  <a:cubicBezTo>
                    <a:pt x="18" y="73"/>
                    <a:pt x="32" y="80"/>
                    <a:pt x="45" y="67"/>
                  </a:cubicBezTo>
                  <a:cubicBezTo>
                    <a:pt x="45" y="66"/>
                    <a:pt x="45" y="65"/>
                    <a:pt x="44" y="65"/>
                  </a:cubicBezTo>
                  <a:cubicBezTo>
                    <a:pt x="37" y="67"/>
                    <a:pt x="30" y="67"/>
                    <a:pt x="25" y="66"/>
                  </a:cubicBezTo>
                  <a:cubicBezTo>
                    <a:pt x="23" y="66"/>
                    <a:pt x="22" y="65"/>
                    <a:pt x="22" y="64"/>
                  </a:cubicBezTo>
                  <a:cubicBezTo>
                    <a:pt x="21" y="62"/>
                    <a:pt x="21" y="60"/>
                    <a:pt x="21" y="59"/>
                  </a:cubicBezTo>
                  <a:cubicBezTo>
                    <a:pt x="21" y="58"/>
                    <a:pt x="21" y="58"/>
                    <a:pt x="22" y="58"/>
                  </a:cubicBezTo>
                  <a:cubicBezTo>
                    <a:pt x="36" y="61"/>
                    <a:pt x="59" y="55"/>
                    <a:pt x="69" y="45"/>
                  </a:cubicBezTo>
                  <a:cubicBezTo>
                    <a:pt x="68" y="44"/>
                    <a:pt x="68" y="43"/>
                    <a:pt x="67" y="42"/>
                  </a:cubicBezTo>
                  <a:cubicBezTo>
                    <a:pt x="67" y="42"/>
                    <a:pt x="66" y="42"/>
                    <a:pt x="66" y="43"/>
                  </a:cubicBezTo>
                  <a:cubicBezTo>
                    <a:pt x="66" y="44"/>
                    <a:pt x="65" y="45"/>
                    <a:pt x="65" y="47"/>
                  </a:cubicBezTo>
                  <a:cubicBezTo>
                    <a:pt x="62" y="49"/>
                    <a:pt x="59" y="51"/>
                    <a:pt x="55" y="52"/>
                  </a:cubicBezTo>
                  <a:cubicBezTo>
                    <a:pt x="55" y="52"/>
                    <a:pt x="54" y="52"/>
                    <a:pt x="54" y="51"/>
                  </a:cubicBezTo>
                  <a:cubicBezTo>
                    <a:pt x="55" y="50"/>
                    <a:pt x="55" y="49"/>
                    <a:pt x="56" y="47"/>
                  </a:cubicBezTo>
                  <a:cubicBezTo>
                    <a:pt x="67" y="18"/>
                    <a:pt x="54" y="3"/>
                    <a:pt x="40" y="12"/>
                  </a:cubicBezTo>
                  <a:cubicBezTo>
                    <a:pt x="39" y="12"/>
                    <a:pt x="39" y="13"/>
                    <a:pt x="40" y="13"/>
                  </a:cubicBezTo>
                  <a:cubicBezTo>
                    <a:pt x="46" y="16"/>
                    <a:pt x="52" y="20"/>
                    <a:pt x="57" y="25"/>
                  </a:cubicBezTo>
                  <a:cubicBezTo>
                    <a:pt x="58" y="26"/>
                    <a:pt x="58" y="27"/>
                    <a:pt x="58" y="28"/>
                  </a:cubicBezTo>
                  <a:close/>
                  <a:moveTo>
                    <a:pt x="52" y="41"/>
                  </a:moveTo>
                  <a:cubicBezTo>
                    <a:pt x="53" y="56"/>
                    <a:pt x="31" y="56"/>
                    <a:pt x="31" y="42"/>
                  </a:cubicBezTo>
                  <a:cubicBezTo>
                    <a:pt x="30" y="29"/>
                    <a:pt x="51" y="28"/>
                    <a:pt x="52" y="41"/>
                  </a:cubicBezTo>
                  <a:close/>
                  <a:moveTo>
                    <a:pt x="44" y="44"/>
                  </a:moveTo>
                  <a:cubicBezTo>
                    <a:pt x="44" y="51"/>
                    <a:pt x="34" y="51"/>
                    <a:pt x="34" y="45"/>
                  </a:cubicBezTo>
                  <a:cubicBezTo>
                    <a:pt x="34" y="38"/>
                    <a:pt x="43" y="38"/>
                    <a:pt x="44" y="44"/>
                  </a:cubicBezTo>
                  <a:close/>
                  <a:moveTo>
                    <a:pt x="58" y="62"/>
                  </a:moveTo>
                  <a:cubicBezTo>
                    <a:pt x="44" y="86"/>
                    <a:pt x="22" y="84"/>
                    <a:pt x="17" y="64"/>
                  </a:cubicBezTo>
                  <a:cubicBezTo>
                    <a:pt x="3" y="59"/>
                    <a:pt x="0" y="46"/>
                    <a:pt x="9" y="35"/>
                  </a:cubicBezTo>
                  <a:cubicBezTo>
                    <a:pt x="10" y="34"/>
                    <a:pt x="10" y="33"/>
                    <a:pt x="10" y="32"/>
                  </a:cubicBezTo>
                  <a:cubicBezTo>
                    <a:pt x="7" y="17"/>
                    <a:pt x="18" y="8"/>
                    <a:pt x="33" y="11"/>
                  </a:cubicBezTo>
                  <a:cubicBezTo>
                    <a:pt x="34" y="11"/>
                    <a:pt x="35" y="11"/>
                    <a:pt x="36" y="10"/>
                  </a:cubicBezTo>
                  <a:cubicBezTo>
                    <a:pt x="48" y="0"/>
                    <a:pt x="62" y="5"/>
                    <a:pt x="66" y="19"/>
                  </a:cubicBezTo>
                  <a:cubicBezTo>
                    <a:pt x="67" y="20"/>
                    <a:pt x="67" y="20"/>
                    <a:pt x="68" y="21"/>
                  </a:cubicBezTo>
                  <a:cubicBezTo>
                    <a:pt x="80" y="26"/>
                    <a:pt x="84" y="38"/>
                    <a:pt x="76" y="48"/>
                  </a:cubicBezTo>
                  <a:cubicBezTo>
                    <a:pt x="76" y="49"/>
                    <a:pt x="76" y="49"/>
                    <a:pt x="75" y="49"/>
                  </a:cubicBezTo>
                  <a:cubicBezTo>
                    <a:pt x="75" y="49"/>
                    <a:pt x="75" y="48"/>
                    <a:pt x="75" y="48"/>
                  </a:cubicBezTo>
                  <a:cubicBezTo>
                    <a:pt x="74" y="46"/>
                    <a:pt x="73" y="45"/>
                    <a:pt x="73" y="43"/>
                  </a:cubicBezTo>
                  <a:cubicBezTo>
                    <a:pt x="72" y="42"/>
                    <a:pt x="72" y="41"/>
                    <a:pt x="73" y="40"/>
                  </a:cubicBezTo>
                  <a:cubicBezTo>
                    <a:pt x="76" y="34"/>
                    <a:pt x="74" y="29"/>
                    <a:pt x="69" y="25"/>
                  </a:cubicBezTo>
                  <a:cubicBezTo>
                    <a:pt x="68" y="25"/>
                    <a:pt x="68" y="25"/>
                    <a:pt x="68" y="26"/>
                  </a:cubicBezTo>
                  <a:cubicBezTo>
                    <a:pt x="68" y="28"/>
                    <a:pt x="68" y="31"/>
                    <a:pt x="67" y="35"/>
                  </a:cubicBezTo>
                  <a:cubicBezTo>
                    <a:pt x="67" y="36"/>
                    <a:pt x="68" y="37"/>
                    <a:pt x="68" y="38"/>
                  </a:cubicBezTo>
                  <a:cubicBezTo>
                    <a:pt x="82" y="59"/>
                    <a:pt x="72" y="77"/>
                    <a:pt x="52" y="74"/>
                  </a:cubicBezTo>
                  <a:cubicBezTo>
                    <a:pt x="52" y="74"/>
                    <a:pt x="51" y="73"/>
                    <a:pt x="52" y="73"/>
                  </a:cubicBezTo>
                  <a:cubicBezTo>
                    <a:pt x="53" y="71"/>
                    <a:pt x="54" y="70"/>
                    <a:pt x="55" y="68"/>
                  </a:cubicBezTo>
                  <a:cubicBezTo>
                    <a:pt x="56" y="67"/>
                    <a:pt x="57" y="67"/>
                    <a:pt x="58" y="67"/>
                  </a:cubicBezTo>
                  <a:cubicBezTo>
                    <a:pt x="66" y="67"/>
                    <a:pt x="71" y="62"/>
                    <a:pt x="71" y="55"/>
                  </a:cubicBezTo>
                  <a:cubicBezTo>
                    <a:pt x="71" y="55"/>
                    <a:pt x="70" y="54"/>
                    <a:pt x="70" y="55"/>
                  </a:cubicBezTo>
                  <a:cubicBezTo>
                    <a:pt x="67" y="57"/>
                    <a:pt x="64" y="59"/>
                    <a:pt x="60" y="60"/>
                  </a:cubicBezTo>
                  <a:cubicBezTo>
                    <a:pt x="59" y="61"/>
                    <a:pt x="58" y="61"/>
                    <a:pt x="58" y="62"/>
                  </a:cubicBezTo>
                  <a:close/>
                  <a:moveTo>
                    <a:pt x="16" y="55"/>
                  </a:moveTo>
                  <a:cubicBezTo>
                    <a:pt x="16" y="53"/>
                    <a:pt x="16" y="51"/>
                    <a:pt x="16" y="50"/>
                  </a:cubicBezTo>
                  <a:cubicBezTo>
                    <a:pt x="17" y="49"/>
                    <a:pt x="16" y="48"/>
                    <a:pt x="16" y="47"/>
                  </a:cubicBezTo>
                  <a:cubicBezTo>
                    <a:pt x="14" y="44"/>
                    <a:pt x="13" y="42"/>
                    <a:pt x="12" y="39"/>
                  </a:cubicBezTo>
                  <a:cubicBezTo>
                    <a:pt x="11" y="39"/>
                    <a:pt x="11" y="38"/>
                    <a:pt x="10" y="39"/>
                  </a:cubicBezTo>
                  <a:cubicBezTo>
                    <a:pt x="7" y="45"/>
                    <a:pt x="9" y="52"/>
                    <a:pt x="15" y="55"/>
                  </a:cubicBezTo>
                  <a:cubicBezTo>
                    <a:pt x="15" y="56"/>
                    <a:pt x="16" y="55"/>
                    <a:pt x="16" y="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 name="组合 6"/>
          <p:cNvGrpSpPr/>
          <p:nvPr/>
        </p:nvGrpSpPr>
        <p:grpSpPr>
          <a:xfrm>
            <a:off x="6982884" y="2896659"/>
            <a:ext cx="804333" cy="804333"/>
            <a:chOff x="6982884" y="2833159"/>
            <a:chExt cx="804333" cy="804333"/>
          </a:xfrm>
          <a:solidFill>
            <a:srgbClr val="B03262"/>
          </a:solidFill>
        </p:grpSpPr>
        <p:sp>
          <p:nvSpPr>
            <p:cNvPr id="5137" name="Oval 17"/>
            <p:cNvSpPr>
              <a:spLocks noChangeArrowheads="1"/>
            </p:cNvSpPr>
            <p:nvPr/>
          </p:nvSpPr>
          <p:spPr bwMode="auto">
            <a:xfrm>
              <a:off x="6982884" y="2833159"/>
              <a:ext cx="804333" cy="804333"/>
            </a:xfrm>
            <a:prstGeom prst="ellipse">
              <a:avLst/>
            </a:prstGeom>
            <a:solidFill>
              <a:srgbClr val="1ED5B7"/>
            </a:solidFill>
            <a:ln>
              <a:noFill/>
            </a:ln>
          </p:spPr>
          <p:txBody>
            <a:bodyPr/>
            <a:lstStyle/>
            <a:p>
              <a:endParaRPr lang="zh-CN" altLang="en-US" sz="2400"/>
            </a:p>
          </p:txBody>
        </p:sp>
        <p:sp>
          <p:nvSpPr>
            <p:cNvPr id="5149" name="Freeform 29"/>
            <p:cNvSpPr>
              <a:spLocks noEditPoints="1"/>
            </p:cNvSpPr>
            <p:nvPr/>
          </p:nvSpPr>
          <p:spPr bwMode="auto">
            <a:xfrm>
              <a:off x="7188201" y="3023660"/>
              <a:ext cx="395817" cy="395817"/>
            </a:xfrm>
            <a:custGeom>
              <a:avLst/>
              <a:gdLst>
                <a:gd name="T0" fmla="*/ 79 w 79"/>
                <a:gd name="T1" fmla="*/ 39 h 79"/>
                <a:gd name="T2" fmla="*/ 0 w 79"/>
                <a:gd name="T3" fmla="*/ 39 h 79"/>
                <a:gd name="T4" fmla="*/ 60 w 79"/>
                <a:gd name="T5" fmla="*/ 41 h 79"/>
                <a:gd name="T6" fmla="*/ 64 w 79"/>
                <a:gd name="T7" fmla="*/ 34 h 79"/>
                <a:gd name="T8" fmla="*/ 71 w 79"/>
                <a:gd name="T9" fmla="*/ 37 h 79"/>
                <a:gd name="T10" fmla="*/ 72 w 79"/>
                <a:gd name="T11" fmla="*/ 32 h 79"/>
                <a:gd name="T12" fmla="*/ 73 w 79"/>
                <a:gd name="T13" fmla="*/ 40 h 79"/>
                <a:gd name="T14" fmla="*/ 72 w 79"/>
                <a:gd name="T15" fmla="*/ 43 h 79"/>
                <a:gd name="T16" fmla="*/ 73 w 79"/>
                <a:gd name="T17" fmla="*/ 44 h 79"/>
                <a:gd name="T18" fmla="*/ 72 w 79"/>
                <a:gd name="T19" fmla="*/ 45 h 79"/>
                <a:gd name="T20" fmla="*/ 69 w 79"/>
                <a:gd name="T21" fmla="*/ 42 h 79"/>
                <a:gd name="T22" fmla="*/ 69 w 79"/>
                <a:gd name="T23" fmla="*/ 46 h 79"/>
                <a:gd name="T24" fmla="*/ 72 w 79"/>
                <a:gd name="T25" fmla="*/ 47 h 79"/>
                <a:gd name="T26" fmla="*/ 39 w 79"/>
                <a:gd name="T27" fmla="*/ 73 h 79"/>
                <a:gd name="T28" fmla="*/ 39 w 79"/>
                <a:gd name="T29" fmla="*/ 5 h 79"/>
                <a:gd name="T30" fmla="*/ 50 w 79"/>
                <a:gd name="T31" fmla="*/ 8 h 79"/>
                <a:gd name="T32" fmla="*/ 36 w 79"/>
                <a:gd name="T33" fmla="*/ 15 h 79"/>
                <a:gd name="T34" fmla="*/ 29 w 79"/>
                <a:gd name="T35" fmla="*/ 16 h 79"/>
                <a:gd name="T36" fmla="*/ 28 w 79"/>
                <a:gd name="T37" fmla="*/ 23 h 79"/>
                <a:gd name="T38" fmla="*/ 25 w 79"/>
                <a:gd name="T39" fmla="*/ 28 h 79"/>
                <a:gd name="T40" fmla="*/ 23 w 79"/>
                <a:gd name="T41" fmla="*/ 30 h 79"/>
                <a:gd name="T42" fmla="*/ 25 w 79"/>
                <a:gd name="T43" fmla="*/ 32 h 79"/>
                <a:gd name="T44" fmla="*/ 27 w 79"/>
                <a:gd name="T45" fmla="*/ 31 h 79"/>
                <a:gd name="T46" fmla="*/ 31 w 79"/>
                <a:gd name="T47" fmla="*/ 27 h 79"/>
                <a:gd name="T48" fmla="*/ 36 w 79"/>
                <a:gd name="T49" fmla="*/ 29 h 79"/>
                <a:gd name="T50" fmla="*/ 39 w 79"/>
                <a:gd name="T51" fmla="*/ 32 h 79"/>
                <a:gd name="T52" fmla="*/ 34 w 79"/>
                <a:gd name="T53" fmla="*/ 33 h 79"/>
                <a:gd name="T54" fmla="*/ 30 w 79"/>
                <a:gd name="T55" fmla="*/ 31 h 79"/>
                <a:gd name="T56" fmla="*/ 24 w 79"/>
                <a:gd name="T57" fmla="*/ 35 h 79"/>
                <a:gd name="T58" fmla="*/ 22 w 79"/>
                <a:gd name="T59" fmla="*/ 45 h 79"/>
                <a:gd name="T60" fmla="*/ 27 w 79"/>
                <a:gd name="T61" fmla="*/ 49 h 79"/>
                <a:gd name="T62" fmla="*/ 34 w 79"/>
                <a:gd name="T63" fmla="*/ 49 h 79"/>
                <a:gd name="T64" fmla="*/ 41 w 79"/>
                <a:gd name="T65" fmla="*/ 67 h 79"/>
                <a:gd name="T66" fmla="*/ 47 w 79"/>
                <a:gd name="T67" fmla="*/ 55 h 79"/>
                <a:gd name="T68" fmla="*/ 47 w 79"/>
                <a:gd name="T69" fmla="*/ 43 h 79"/>
                <a:gd name="T70" fmla="*/ 42 w 79"/>
                <a:gd name="T71" fmla="*/ 36 h 79"/>
                <a:gd name="T72" fmla="*/ 45 w 79"/>
                <a:gd name="T73" fmla="*/ 39 h 79"/>
                <a:gd name="T74" fmla="*/ 51 w 79"/>
                <a:gd name="T75" fmla="*/ 35 h 79"/>
                <a:gd name="T76" fmla="*/ 48 w 79"/>
                <a:gd name="T77" fmla="*/ 33 h 79"/>
                <a:gd name="T78" fmla="*/ 53 w 79"/>
                <a:gd name="T79" fmla="*/ 33 h 79"/>
                <a:gd name="T80" fmla="*/ 59 w 79"/>
                <a:gd name="T81" fmla="*/ 41 h 79"/>
                <a:gd name="T82" fmla="*/ 49 w 79"/>
                <a:gd name="T83" fmla="*/ 55 h 79"/>
                <a:gd name="T84" fmla="*/ 47 w 79"/>
                <a:gd name="T85" fmla="*/ 60 h 79"/>
                <a:gd name="T86" fmla="*/ 50 w 79"/>
                <a:gd name="T87"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 h="79">
                  <a:moveTo>
                    <a:pt x="39" y="0"/>
                  </a:moveTo>
                  <a:cubicBezTo>
                    <a:pt x="61" y="0"/>
                    <a:pt x="79" y="18"/>
                    <a:pt x="79" y="39"/>
                  </a:cubicBezTo>
                  <a:cubicBezTo>
                    <a:pt x="79" y="61"/>
                    <a:pt x="61" y="79"/>
                    <a:pt x="39" y="79"/>
                  </a:cubicBezTo>
                  <a:cubicBezTo>
                    <a:pt x="18" y="79"/>
                    <a:pt x="0" y="61"/>
                    <a:pt x="0" y="39"/>
                  </a:cubicBezTo>
                  <a:cubicBezTo>
                    <a:pt x="0" y="18"/>
                    <a:pt x="18" y="0"/>
                    <a:pt x="39" y="0"/>
                  </a:cubicBezTo>
                  <a:close/>
                  <a:moveTo>
                    <a:pt x="60" y="41"/>
                  </a:moveTo>
                  <a:cubicBezTo>
                    <a:pt x="61" y="39"/>
                    <a:pt x="62" y="36"/>
                    <a:pt x="62" y="34"/>
                  </a:cubicBezTo>
                  <a:cubicBezTo>
                    <a:pt x="62" y="33"/>
                    <a:pt x="63" y="33"/>
                    <a:pt x="64" y="34"/>
                  </a:cubicBezTo>
                  <a:cubicBezTo>
                    <a:pt x="65" y="35"/>
                    <a:pt x="67" y="37"/>
                    <a:pt x="69" y="38"/>
                  </a:cubicBezTo>
                  <a:cubicBezTo>
                    <a:pt x="70" y="39"/>
                    <a:pt x="70" y="39"/>
                    <a:pt x="71" y="37"/>
                  </a:cubicBezTo>
                  <a:cubicBezTo>
                    <a:pt x="71" y="36"/>
                    <a:pt x="71" y="34"/>
                    <a:pt x="71" y="32"/>
                  </a:cubicBezTo>
                  <a:cubicBezTo>
                    <a:pt x="72" y="31"/>
                    <a:pt x="72" y="31"/>
                    <a:pt x="72" y="32"/>
                  </a:cubicBezTo>
                  <a:cubicBezTo>
                    <a:pt x="73" y="34"/>
                    <a:pt x="73" y="37"/>
                    <a:pt x="73" y="39"/>
                  </a:cubicBezTo>
                  <a:cubicBezTo>
                    <a:pt x="73" y="39"/>
                    <a:pt x="73" y="40"/>
                    <a:pt x="73" y="40"/>
                  </a:cubicBezTo>
                  <a:cubicBezTo>
                    <a:pt x="72" y="41"/>
                    <a:pt x="72" y="41"/>
                    <a:pt x="72" y="41"/>
                  </a:cubicBezTo>
                  <a:cubicBezTo>
                    <a:pt x="72" y="42"/>
                    <a:pt x="72" y="43"/>
                    <a:pt x="72" y="43"/>
                  </a:cubicBezTo>
                  <a:cubicBezTo>
                    <a:pt x="73" y="43"/>
                    <a:pt x="73" y="43"/>
                    <a:pt x="73" y="43"/>
                  </a:cubicBezTo>
                  <a:cubicBezTo>
                    <a:pt x="73" y="44"/>
                    <a:pt x="73" y="44"/>
                    <a:pt x="73" y="44"/>
                  </a:cubicBezTo>
                  <a:cubicBezTo>
                    <a:pt x="73" y="45"/>
                    <a:pt x="73" y="45"/>
                    <a:pt x="72" y="45"/>
                  </a:cubicBezTo>
                  <a:cubicBezTo>
                    <a:pt x="72" y="45"/>
                    <a:pt x="72" y="45"/>
                    <a:pt x="72" y="45"/>
                  </a:cubicBezTo>
                  <a:cubicBezTo>
                    <a:pt x="70" y="45"/>
                    <a:pt x="70" y="45"/>
                    <a:pt x="70" y="44"/>
                  </a:cubicBezTo>
                  <a:cubicBezTo>
                    <a:pt x="70" y="43"/>
                    <a:pt x="69" y="43"/>
                    <a:pt x="69" y="42"/>
                  </a:cubicBezTo>
                  <a:cubicBezTo>
                    <a:pt x="67" y="38"/>
                    <a:pt x="67" y="37"/>
                    <a:pt x="68" y="43"/>
                  </a:cubicBezTo>
                  <a:cubicBezTo>
                    <a:pt x="68" y="44"/>
                    <a:pt x="69" y="45"/>
                    <a:pt x="69" y="46"/>
                  </a:cubicBezTo>
                  <a:cubicBezTo>
                    <a:pt x="69" y="47"/>
                    <a:pt x="70" y="47"/>
                    <a:pt x="71" y="47"/>
                  </a:cubicBezTo>
                  <a:cubicBezTo>
                    <a:pt x="71" y="47"/>
                    <a:pt x="71" y="47"/>
                    <a:pt x="72" y="47"/>
                  </a:cubicBezTo>
                  <a:cubicBezTo>
                    <a:pt x="72" y="47"/>
                    <a:pt x="72" y="47"/>
                    <a:pt x="72" y="47"/>
                  </a:cubicBezTo>
                  <a:cubicBezTo>
                    <a:pt x="69" y="62"/>
                    <a:pt x="55" y="73"/>
                    <a:pt x="39" y="73"/>
                  </a:cubicBezTo>
                  <a:cubicBezTo>
                    <a:pt x="21" y="73"/>
                    <a:pt x="5" y="58"/>
                    <a:pt x="5" y="39"/>
                  </a:cubicBezTo>
                  <a:cubicBezTo>
                    <a:pt x="5" y="21"/>
                    <a:pt x="21" y="5"/>
                    <a:pt x="39" y="5"/>
                  </a:cubicBezTo>
                  <a:cubicBezTo>
                    <a:pt x="43" y="5"/>
                    <a:pt x="46" y="6"/>
                    <a:pt x="50" y="7"/>
                  </a:cubicBezTo>
                  <a:cubicBezTo>
                    <a:pt x="50" y="7"/>
                    <a:pt x="50" y="8"/>
                    <a:pt x="50" y="8"/>
                  </a:cubicBezTo>
                  <a:cubicBezTo>
                    <a:pt x="46" y="10"/>
                    <a:pt x="43" y="12"/>
                    <a:pt x="39" y="14"/>
                  </a:cubicBezTo>
                  <a:cubicBezTo>
                    <a:pt x="38" y="15"/>
                    <a:pt x="38" y="15"/>
                    <a:pt x="36" y="15"/>
                  </a:cubicBezTo>
                  <a:cubicBezTo>
                    <a:pt x="34" y="15"/>
                    <a:pt x="32" y="15"/>
                    <a:pt x="30" y="15"/>
                  </a:cubicBezTo>
                  <a:cubicBezTo>
                    <a:pt x="29" y="15"/>
                    <a:pt x="29" y="15"/>
                    <a:pt x="29" y="16"/>
                  </a:cubicBezTo>
                  <a:cubicBezTo>
                    <a:pt x="29" y="18"/>
                    <a:pt x="29" y="20"/>
                    <a:pt x="28" y="21"/>
                  </a:cubicBezTo>
                  <a:cubicBezTo>
                    <a:pt x="28" y="22"/>
                    <a:pt x="28" y="23"/>
                    <a:pt x="28" y="23"/>
                  </a:cubicBezTo>
                  <a:cubicBezTo>
                    <a:pt x="27" y="25"/>
                    <a:pt x="27" y="26"/>
                    <a:pt x="26" y="27"/>
                  </a:cubicBezTo>
                  <a:cubicBezTo>
                    <a:pt x="26" y="28"/>
                    <a:pt x="26" y="28"/>
                    <a:pt x="25" y="28"/>
                  </a:cubicBezTo>
                  <a:cubicBezTo>
                    <a:pt x="25" y="28"/>
                    <a:pt x="24" y="28"/>
                    <a:pt x="24" y="29"/>
                  </a:cubicBezTo>
                  <a:cubicBezTo>
                    <a:pt x="23" y="29"/>
                    <a:pt x="23" y="29"/>
                    <a:pt x="23" y="30"/>
                  </a:cubicBezTo>
                  <a:cubicBezTo>
                    <a:pt x="23" y="30"/>
                    <a:pt x="23" y="31"/>
                    <a:pt x="24" y="31"/>
                  </a:cubicBezTo>
                  <a:cubicBezTo>
                    <a:pt x="24" y="32"/>
                    <a:pt x="24" y="32"/>
                    <a:pt x="25" y="32"/>
                  </a:cubicBezTo>
                  <a:cubicBezTo>
                    <a:pt x="25" y="32"/>
                    <a:pt x="25" y="32"/>
                    <a:pt x="26" y="32"/>
                  </a:cubicBezTo>
                  <a:cubicBezTo>
                    <a:pt x="27" y="32"/>
                    <a:pt x="27" y="32"/>
                    <a:pt x="27" y="31"/>
                  </a:cubicBezTo>
                  <a:cubicBezTo>
                    <a:pt x="28" y="30"/>
                    <a:pt x="29" y="29"/>
                    <a:pt x="30" y="28"/>
                  </a:cubicBezTo>
                  <a:cubicBezTo>
                    <a:pt x="30" y="27"/>
                    <a:pt x="30" y="27"/>
                    <a:pt x="31" y="27"/>
                  </a:cubicBezTo>
                  <a:cubicBezTo>
                    <a:pt x="32" y="28"/>
                    <a:pt x="34" y="28"/>
                    <a:pt x="35" y="28"/>
                  </a:cubicBezTo>
                  <a:cubicBezTo>
                    <a:pt x="36" y="28"/>
                    <a:pt x="36" y="29"/>
                    <a:pt x="36" y="29"/>
                  </a:cubicBezTo>
                  <a:cubicBezTo>
                    <a:pt x="37" y="30"/>
                    <a:pt x="38" y="31"/>
                    <a:pt x="39" y="32"/>
                  </a:cubicBezTo>
                  <a:cubicBezTo>
                    <a:pt x="40" y="32"/>
                    <a:pt x="40" y="32"/>
                    <a:pt x="39" y="32"/>
                  </a:cubicBezTo>
                  <a:cubicBezTo>
                    <a:pt x="38" y="33"/>
                    <a:pt x="36" y="33"/>
                    <a:pt x="35" y="33"/>
                  </a:cubicBezTo>
                  <a:cubicBezTo>
                    <a:pt x="35" y="33"/>
                    <a:pt x="34" y="33"/>
                    <a:pt x="34" y="33"/>
                  </a:cubicBezTo>
                  <a:cubicBezTo>
                    <a:pt x="33" y="32"/>
                    <a:pt x="32" y="32"/>
                    <a:pt x="32" y="31"/>
                  </a:cubicBezTo>
                  <a:cubicBezTo>
                    <a:pt x="31" y="31"/>
                    <a:pt x="31" y="31"/>
                    <a:pt x="30" y="31"/>
                  </a:cubicBezTo>
                  <a:cubicBezTo>
                    <a:pt x="29" y="32"/>
                    <a:pt x="27" y="33"/>
                    <a:pt x="25" y="34"/>
                  </a:cubicBezTo>
                  <a:cubicBezTo>
                    <a:pt x="24" y="34"/>
                    <a:pt x="24" y="34"/>
                    <a:pt x="24" y="35"/>
                  </a:cubicBezTo>
                  <a:cubicBezTo>
                    <a:pt x="23" y="38"/>
                    <a:pt x="23" y="40"/>
                    <a:pt x="22" y="42"/>
                  </a:cubicBezTo>
                  <a:cubicBezTo>
                    <a:pt x="21" y="44"/>
                    <a:pt x="21" y="44"/>
                    <a:pt x="22" y="45"/>
                  </a:cubicBezTo>
                  <a:cubicBezTo>
                    <a:pt x="23" y="46"/>
                    <a:pt x="24" y="47"/>
                    <a:pt x="25" y="49"/>
                  </a:cubicBezTo>
                  <a:cubicBezTo>
                    <a:pt x="26" y="50"/>
                    <a:pt x="26" y="50"/>
                    <a:pt x="27" y="49"/>
                  </a:cubicBezTo>
                  <a:cubicBezTo>
                    <a:pt x="28" y="49"/>
                    <a:pt x="30" y="49"/>
                    <a:pt x="32" y="48"/>
                  </a:cubicBezTo>
                  <a:cubicBezTo>
                    <a:pt x="33" y="48"/>
                    <a:pt x="33" y="48"/>
                    <a:pt x="34" y="49"/>
                  </a:cubicBezTo>
                  <a:cubicBezTo>
                    <a:pt x="36" y="55"/>
                    <a:pt x="38" y="61"/>
                    <a:pt x="40" y="67"/>
                  </a:cubicBezTo>
                  <a:cubicBezTo>
                    <a:pt x="40" y="68"/>
                    <a:pt x="40" y="68"/>
                    <a:pt x="41" y="67"/>
                  </a:cubicBezTo>
                  <a:cubicBezTo>
                    <a:pt x="43" y="64"/>
                    <a:pt x="44" y="61"/>
                    <a:pt x="46" y="58"/>
                  </a:cubicBezTo>
                  <a:cubicBezTo>
                    <a:pt x="47" y="57"/>
                    <a:pt x="47" y="57"/>
                    <a:pt x="47" y="55"/>
                  </a:cubicBezTo>
                  <a:cubicBezTo>
                    <a:pt x="48" y="51"/>
                    <a:pt x="48" y="48"/>
                    <a:pt x="48" y="44"/>
                  </a:cubicBezTo>
                  <a:cubicBezTo>
                    <a:pt x="49" y="43"/>
                    <a:pt x="49" y="42"/>
                    <a:pt x="47" y="43"/>
                  </a:cubicBezTo>
                  <a:cubicBezTo>
                    <a:pt x="46" y="43"/>
                    <a:pt x="46" y="43"/>
                    <a:pt x="45" y="41"/>
                  </a:cubicBezTo>
                  <a:cubicBezTo>
                    <a:pt x="44" y="40"/>
                    <a:pt x="43" y="38"/>
                    <a:pt x="42" y="36"/>
                  </a:cubicBezTo>
                  <a:cubicBezTo>
                    <a:pt x="41" y="34"/>
                    <a:pt x="41" y="34"/>
                    <a:pt x="42" y="36"/>
                  </a:cubicBezTo>
                  <a:cubicBezTo>
                    <a:pt x="43" y="37"/>
                    <a:pt x="44" y="38"/>
                    <a:pt x="45" y="39"/>
                  </a:cubicBezTo>
                  <a:cubicBezTo>
                    <a:pt x="47" y="41"/>
                    <a:pt x="47" y="41"/>
                    <a:pt x="48" y="40"/>
                  </a:cubicBezTo>
                  <a:cubicBezTo>
                    <a:pt x="49" y="38"/>
                    <a:pt x="50" y="37"/>
                    <a:pt x="51" y="35"/>
                  </a:cubicBezTo>
                  <a:cubicBezTo>
                    <a:pt x="51" y="34"/>
                    <a:pt x="51" y="34"/>
                    <a:pt x="50" y="34"/>
                  </a:cubicBezTo>
                  <a:cubicBezTo>
                    <a:pt x="49" y="33"/>
                    <a:pt x="49" y="33"/>
                    <a:pt x="48" y="33"/>
                  </a:cubicBezTo>
                  <a:cubicBezTo>
                    <a:pt x="46" y="32"/>
                    <a:pt x="46" y="32"/>
                    <a:pt x="48" y="32"/>
                  </a:cubicBezTo>
                  <a:cubicBezTo>
                    <a:pt x="50" y="33"/>
                    <a:pt x="51" y="33"/>
                    <a:pt x="53" y="33"/>
                  </a:cubicBezTo>
                  <a:cubicBezTo>
                    <a:pt x="54" y="33"/>
                    <a:pt x="54" y="34"/>
                    <a:pt x="55" y="35"/>
                  </a:cubicBezTo>
                  <a:cubicBezTo>
                    <a:pt x="57" y="37"/>
                    <a:pt x="58" y="39"/>
                    <a:pt x="59" y="41"/>
                  </a:cubicBezTo>
                  <a:cubicBezTo>
                    <a:pt x="60" y="43"/>
                    <a:pt x="60" y="43"/>
                    <a:pt x="60" y="41"/>
                  </a:cubicBezTo>
                  <a:close/>
                  <a:moveTo>
                    <a:pt x="49" y="55"/>
                  </a:moveTo>
                  <a:cubicBezTo>
                    <a:pt x="49" y="56"/>
                    <a:pt x="48" y="56"/>
                    <a:pt x="48" y="57"/>
                  </a:cubicBezTo>
                  <a:cubicBezTo>
                    <a:pt x="47" y="58"/>
                    <a:pt x="47" y="59"/>
                    <a:pt x="47" y="60"/>
                  </a:cubicBezTo>
                  <a:cubicBezTo>
                    <a:pt x="48" y="63"/>
                    <a:pt x="48" y="63"/>
                    <a:pt x="49" y="61"/>
                  </a:cubicBezTo>
                  <a:cubicBezTo>
                    <a:pt x="49" y="59"/>
                    <a:pt x="49" y="57"/>
                    <a:pt x="50" y="56"/>
                  </a:cubicBezTo>
                  <a:cubicBezTo>
                    <a:pt x="51" y="53"/>
                    <a:pt x="50" y="53"/>
                    <a:pt x="49" y="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p>
          </p:txBody>
        </p:sp>
      </p:grpSp>
      <p:grpSp>
        <p:nvGrpSpPr>
          <p:cNvPr id="2" name="组合 1"/>
          <p:cNvGrpSpPr/>
          <p:nvPr/>
        </p:nvGrpSpPr>
        <p:grpSpPr>
          <a:xfrm>
            <a:off x="846667" y="2517776"/>
            <a:ext cx="1566333" cy="1564216"/>
            <a:chOff x="846667" y="2454276"/>
            <a:chExt cx="1566333" cy="1564216"/>
          </a:xfrm>
        </p:grpSpPr>
        <p:sp>
          <p:nvSpPr>
            <p:cNvPr id="5133" name="Oval 13"/>
            <p:cNvSpPr>
              <a:spLocks noChangeArrowheads="1"/>
            </p:cNvSpPr>
            <p:nvPr/>
          </p:nvSpPr>
          <p:spPr bwMode="auto">
            <a:xfrm>
              <a:off x="846667" y="2454276"/>
              <a:ext cx="1566333" cy="1564216"/>
            </a:xfrm>
            <a:prstGeom prst="ellipse">
              <a:avLst/>
            </a:prstGeom>
            <a:solidFill>
              <a:srgbClr val="1ED5B7"/>
            </a:solidFill>
            <a:ln>
              <a:noFill/>
            </a:ln>
          </p:spPr>
          <p:txBody>
            <a:bodyPr/>
            <a:lstStyle/>
            <a:p>
              <a:endParaRPr lang="zh-CN" altLang="en-US" sz="2400"/>
            </a:p>
          </p:txBody>
        </p:sp>
        <p:sp>
          <p:nvSpPr>
            <p:cNvPr id="5150" name="Freeform 30"/>
            <p:cNvSpPr>
              <a:spLocks noEditPoints="1"/>
            </p:cNvSpPr>
            <p:nvPr/>
          </p:nvSpPr>
          <p:spPr bwMode="auto">
            <a:xfrm>
              <a:off x="1282701" y="2894544"/>
              <a:ext cx="690033" cy="690033"/>
            </a:xfrm>
            <a:custGeom>
              <a:avLst/>
              <a:gdLst>
                <a:gd name="T0" fmla="*/ 69 w 138"/>
                <a:gd name="T1" fmla="*/ 138 h 138"/>
                <a:gd name="T2" fmla="*/ 114 w 138"/>
                <a:gd name="T3" fmla="*/ 36 h 138"/>
                <a:gd name="T4" fmla="*/ 105 w 138"/>
                <a:gd name="T5" fmla="*/ 64 h 138"/>
                <a:gd name="T6" fmla="*/ 126 w 138"/>
                <a:gd name="T7" fmla="*/ 64 h 138"/>
                <a:gd name="T8" fmla="*/ 124 w 138"/>
                <a:gd name="T9" fmla="*/ 72 h 138"/>
                <a:gd name="T10" fmla="*/ 102 w 138"/>
                <a:gd name="T11" fmla="*/ 95 h 138"/>
                <a:gd name="T12" fmla="*/ 116 w 138"/>
                <a:gd name="T13" fmla="*/ 101 h 138"/>
                <a:gd name="T14" fmla="*/ 25 w 138"/>
                <a:gd name="T15" fmla="*/ 101 h 138"/>
                <a:gd name="T16" fmla="*/ 34 w 138"/>
                <a:gd name="T17" fmla="*/ 73 h 138"/>
                <a:gd name="T18" fmla="*/ 13 w 138"/>
                <a:gd name="T19" fmla="*/ 74 h 138"/>
                <a:gd name="T20" fmla="*/ 15 w 138"/>
                <a:gd name="T21" fmla="*/ 66 h 138"/>
                <a:gd name="T22" fmla="*/ 37 w 138"/>
                <a:gd name="T23" fmla="*/ 43 h 138"/>
                <a:gd name="T24" fmla="*/ 22 w 138"/>
                <a:gd name="T25" fmla="*/ 37 h 138"/>
                <a:gd name="T26" fmla="*/ 92 w 138"/>
                <a:gd name="T27" fmla="*/ 19 h 138"/>
                <a:gd name="T28" fmla="*/ 109 w 138"/>
                <a:gd name="T29" fmla="*/ 32 h 138"/>
                <a:gd name="T30" fmla="*/ 93 w 138"/>
                <a:gd name="T31" fmla="*/ 18 h 138"/>
                <a:gd name="T32" fmla="*/ 74 w 138"/>
                <a:gd name="T33" fmla="*/ 12 h 138"/>
                <a:gd name="T34" fmla="*/ 74 w 138"/>
                <a:gd name="T35" fmla="*/ 40 h 138"/>
                <a:gd name="T36" fmla="*/ 81 w 138"/>
                <a:gd name="T37" fmla="*/ 14 h 138"/>
                <a:gd name="T38" fmla="*/ 61 w 138"/>
                <a:gd name="T39" fmla="*/ 13 h 138"/>
                <a:gd name="T40" fmla="*/ 46 w 138"/>
                <a:gd name="T41" fmla="*/ 37 h 138"/>
                <a:gd name="T42" fmla="*/ 66 w 138"/>
                <a:gd name="T43" fmla="*/ 14 h 138"/>
                <a:gd name="T44" fmla="*/ 29 w 138"/>
                <a:gd name="T45" fmla="*/ 29 h 138"/>
                <a:gd name="T46" fmla="*/ 37 w 138"/>
                <a:gd name="T47" fmla="*/ 35 h 138"/>
                <a:gd name="T48" fmla="*/ 45 w 138"/>
                <a:gd name="T49" fmla="*/ 18 h 138"/>
                <a:gd name="T50" fmla="*/ 46 w 138"/>
                <a:gd name="T51" fmla="*/ 119 h 138"/>
                <a:gd name="T52" fmla="*/ 29 w 138"/>
                <a:gd name="T53" fmla="*/ 106 h 138"/>
                <a:gd name="T54" fmla="*/ 64 w 138"/>
                <a:gd name="T55" fmla="*/ 125 h 138"/>
                <a:gd name="T56" fmla="*/ 64 w 138"/>
                <a:gd name="T57" fmla="*/ 98 h 138"/>
                <a:gd name="T58" fmla="*/ 57 w 138"/>
                <a:gd name="T59" fmla="*/ 123 h 138"/>
                <a:gd name="T60" fmla="*/ 78 w 138"/>
                <a:gd name="T61" fmla="*/ 125 h 138"/>
                <a:gd name="T62" fmla="*/ 92 w 138"/>
                <a:gd name="T63" fmla="*/ 100 h 138"/>
                <a:gd name="T64" fmla="*/ 72 w 138"/>
                <a:gd name="T65" fmla="*/ 123 h 138"/>
                <a:gd name="T66" fmla="*/ 110 w 138"/>
                <a:gd name="T67" fmla="*/ 108 h 138"/>
                <a:gd name="T68" fmla="*/ 99 w 138"/>
                <a:gd name="T69" fmla="*/ 104 h 138"/>
                <a:gd name="T70" fmla="*/ 94 w 138"/>
                <a:gd name="T71" fmla="*/ 43 h 138"/>
                <a:gd name="T72" fmla="*/ 72 w 138"/>
                <a:gd name="T73" fmla="*/ 64 h 138"/>
                <a:gd name="T74" fmla="*/ 98 w 138"/>
                <a:gd name="T75" fmla="*/ 64 h 138"/>
                <a:gd name="T76" fmla="*/ 97 w 138"/>
                <a:gd name="T77" fmla="*/ 72 h 138"/>
                <a:gd name="T78" fmla="*/ 72 w 138"/>
                <a:gd name="T79" fmla="*/ 90 h 138"/>
                <a:gd name="T80" fmla="*/ 96 w 138"/>
                <a:gd name="T81" fmla="*/ 93 h 138"/>
                <a:gd name="T82" fmla="*/ 45 w 138"/>
                <a:gd name="T83" fmla="*/ 94 h 138"/>
                <a:gd name="T84" fmla="*/ 66 w 138"/>
                <a:gd name="T85" fmla="*/ 73 h 138"/>
                <a:gd name="T86" fmla="*/ 40 w 138"/>
                <a:gd name="T87" fmla="*/ 74 h 138"/>
                <a:gd name="T88" fmla="*/ 42 w 138"/>
                <a:gd name="T89" fmla="*/ 66 h 138"/>
                <a:gd name="T90" fmla="*/ 66 w 138"/>
                <a:gd name="T91" fmla="*/ 47 h 138"/>
                <a:gd name="T92" fmla="*/ 43 w 138"/>
                <a:gd name="T93"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138">
                  <a:moveTo>
                    <a:pt x="69" y="0"/>
                  </a:moveTo>
                  <a:cubicBezTo>
                    <a:pt x="107" y="0"/>
                    <a:pt x="138" y="31"/>
                    <a:pt x="138" y="69"/>
                  </a:cubicBezTo>
                  <a:cubicBezTo>
                    <a:pt x="138" y="107"/>
                    <a:pt x="107" y="138"/>
                    <a:pt x="69" y="138"/>
                  </a:cubicBezTo>
                  <a:cubicBezTo>
                    <a:pt x="31" y="138"/>
                    <a:pt x="0" y="107"/>
                    <a:pt x="0" y="69"/>
                  </a:cubicBezTo>
                  <a:cubicBezTo>
                    <a:pt x="0" y="31"/>
                    <a:pt x="31" y="0"/>
                    <a:pt x="69" y="0"/>
                  </a:cubicBezTo>
                  <a:close/>
                  <a:moveTo>
                    <a:pt x="114" y="36"/>
                  </a:moveTo>
                  <a:cubicBezTo>
                    <a:pt x="111" y="38"/>
                    <a:pt x="107" y="40"/>
                    <a:pt x="103" y="41"/>
                  </a:cubicBezTo>
                  <a:cubicBezTo>
                    <a:pt x="102" y="41"/>
                    <a:pt x="102" y="42"/>
                    <a:pt x="102" y="43"/>
                  </a:cubicBezTo>
                  <a:cubicBezTo>
                    <a:pt x="103" y="49"/>
                    <a:pt x="104" y="57"/>
                    <a:pt x="105" y="64"/>
                  </a:cubicBezTo>
                  <a:cubicBezTo>
                    <a:pt x="105" y="65"/>
                    <a:pt x="105" y="66"/>
                    <a:pt x="106" y="66"/>
                  </a:cubicBezTo>
                  <a:cubicBezTo>
                    <a:pt x="124" y="66"/>
                    <a:pt x="124" y="66"/>
                    <a:pt x="124" y="66"/>
                  </a:cubicBezTo>
                  <a:cubicBezTo>
                    <a:pt x="125" y="66"/>
                    <a:pt x="126" y="65"/>
                    <a:pt x="126" y="64"/>
                  </a:cubicBezTo>
                  <a:cubicBezTo>
                    <a:pt x="125" y="54"/>
                    <a:pt x="121" y="45"/>
                    <a:pt x="116" y="37"/>
                  </a:cubicBezTo>
                  <a:cubicBezTo>
                    <a:pt x="116" y="36"/>
                    <a:pt x="115" y="36"/>
                    <a:pt x="114" y="36"/>
                  </a:cubicBezTo>
                  <a:close/>
                  <a:moveTo>
                    <a:pt x="124" y="72"/>
                  </a:moveTo>
                  <a:cubicBezTo>
                    <a:pt x="106" y="72"/>
                    <a:pt x="106" y="72"/>
                    <a:pt x="106" y="72"/>
                  </a:cubicBezTo>
                  <a:cubicBezTo>
                    <a:pt x="105" y="72"/>
                    <a:pt x="105" y="73"/>
                    <a:pt x="105" y="73"/>
                  </a:cubicBezTo>
                  <a:cubicBezTo>
                    <a:pt x="104" y="81"/>
                    <a:pt x="103" y="88"/>
                    <a:pt x="102" y="95"/>
                  </a:cubicBezTo>
                  <a:cubicBezTo>
                    <a:pt x="102" y="96"/>
                    <a:pt x="102" y="96"/>
                    <a:pt x="103" y="97"/>
                  </a:cubicBezTo>
                  <a:cubicBezTo>
                    <a:pt x="107" y="98"/>
                    <a:pt x="111" y="99"/>
                    <a:pt x="114" y="101"/>
                  </a:cubicBezTo>
                  <a:cubicBezTo>
                    <a:pt x="115" y="101"/>
                    <a:pt x="116" y="101"/>
                    <a:pt x="116" y="101"/>
                  </a:cubicBezTo>
                  <a:cubicBezTo>
                    <a:pt x="121" y="93"/>
                    <a:pt x="125" y="84"/>
                    <a:pt x="126" y="74"/>
                  </a:cubicBezTo>
                  <a:cubicBezTo>
                    <a:pt x="126" y="73"/>
                    <a:pt x="125" y="72"/>
                    <a:pt x="124" y="72"/>
                  </a:cubicBezTo>
                  <a:close/>
                  <a:moveTo>
                    <a:pt x="25" y="101"/>
                  </a:moveTo>
                  <a:cubicBezTo>
                    <a:pt x="28" y="99"/>
                    <a:pt x="32" y="98"/>
                    <a:pt x="36" y="97"/>
                  </a:cubicBezTo>
                  <a:cubicBezTo>
                    <a:pt x="36" y="96"/>
                    <a:pt x="37" y="96"/>
                    <a:pt x="37" y="95"/>
                  </a:cubicBezTo>
                  <a:cubicBezTo>
                    <a:pt x="35" y="88"/>
                    <a:pt x="34" y="81"/>
                    <a:pt x="34" y="73"/>
                  </a:cubicBezTo>
                  <a:cubicBezTo>
                    <a:pt x="34" y="73"/>
                    <a:pt x="33" y="72"/>
                    <a:pt x="32" y="72"/>
                  </a:cubicBezTo>
                  <a:cubicBezTo>
                    <a:pt x="15" y="72"/>
                    <a:pt x="15" y="72"/>
                    <a:pt x="15" y="72"/>
                  </a:cubicBezTo>
                  <a:cubicBezTo>
                    <a:pt x="14" y="72"/>
                    <a:pt x="13" y="73"/>
                    <a:pt x="13" y="74"/>
                  </a:cubicBezTo>
                  <a:cubicBezTo>
                    <a:pt x="14" y="84"/>
                    <a:pt x="17" y="93"/>
                    <a:pt x="22" y="101"/>
                  </a:cubicBezTo>
                  <a:cubicBezTo>
                    <a:pt x="23" y="101"/>
                    <a:pt x="24" y="101"/>
                    <a:pt x="25" y="101"/>
                  </a:cubicBezTo>
                  <a:close/>
                  <a:moveTo>
                    <a:pt x="15" y="66"/>
                  </a:moveTo>
                  <a:cubicBezTo>
                    <a:pt x="32" y="66"/>
                    <a:pt x="32" y="66"/>
                    <a:pt x="32" y="66"/>
                  </a:cubicBezTo>
                  <a:cubicBezTo>
                    <a:pt x="33" y="66"/>
                    <a:pt x="34" y="65"/>
                    <a:pt x="34" y="64"/>
                  </a:cubicBezTo>
                  <a:cubicBezTo>
                    <a:pt x="34" y="57"/>
                    <a:pt x="35" y="49"/>
                    <a:pt x="37" y="43"/>
                  </a:cubicBezTo>
                  <a:cubicBezTo>
                    <a:pt x="37" y="42"/>
                    <a:pt x="36" y="41"/>
                    <a:pt x="36" y="41"/>
                  </a:cubicBezTo>
                  <a:cubicBezTo>
                    <a:pt x="32" y="40"/>
                    <a:pt x="28" y="38"/>
                    <a:pt x="25" y="36"/>
                  </a:cubicBezTo>
                  <a:cubicBezTo>
                    <a:pt x="24" y="36"/>
                    <a:pt x="23" y="36"/>
                    <a:pt x="22" y="37"/>
                  </a:cubicBezTo>
                  <a:cubicBezTo>
                    <a:pt x="17" y="45"/>
                    <a:pt x="14" y="54"/>
                    <a:pt x="13" y="64"/>
                  </a:cubicBezTo>
                  <a:cubicBezTo>
                    <a:pt x="13" y="65"/>
                    <a:pt x="14" y="66"/>
                    <a:pt x="15" y="66"/>
                  </a:cubicBezTo>
                  <a:close/>
                  <a:moveTo>
                    <a:pt x="92" y="19"/>
                  </a:moveTo>
                  <a:cubicBezTo>
                    <a:pt x="95" y="23"/>
                    <a:pt x="98" y="29"/>
                    <a:pt x="99" y="34"/>
                  </a:cubicBezTo>
                  <a:cubicBezTo>
                    <a:pt x="100" y="35"/>
                    <a:pt x="101" y="35"/>
                    <a:pt x="101" y="35"/>
                  </a:cubicBezTo>
                  <a:cubicBezTo>
                    <a:pt x="104" y="34"/>
                    <a:pt x="107" y="33"/>
                    <a:pt x="109" y="32"/>
                  </a:cubicBezTo>
                  <a:cubicBezTo>
                    <a:pt x="110" y="32"/>
                    <a:pt x="110" y="31"/>
                    <a:pt x="110" y="31"/>
                  </a:cubicBezTo>
                  <a:cubicBezTo>
                    <a:pt x="110" y="30"/>
                    <a:pt x="110" y="30"/>
                    <a:pt x="110" y="29"/>
                  </a:cubicBezTo>
                  <a:cubicBezTo>
                    <a:pt x="105" y="24"/>
                    <a:pt x="100" y="20"/>
                    <a:pt x="93" y="18"/>
                  </a:cubicBezTo>
                  <a:cubicBezTo>
                    <a:pt x="93" y="17"/>
                    <a:pt x="92" y="18"/>
                    <a:pt x="92" y="19"/>
                  </a:cubicBezTo>
                  <a:close/>
                  <a:moveTo>
                    <a:pt x="78" y="13"/>
                  </a:moveTo>
                  <a:cubicBezTo>
                    <a:pt x="77" y="13"/>
                    <a:pt x="75" y="12"/>
                    <a:pt x="74" y="12"/>
                  </a:cubicBezTo>
                  <a:cubicBezTo>
                    <a:pt x="73" y="12"/>
                    <a:pt x="72" y="13"/>
                    <a:pt x="72" y="14"/>
                  </a:cubicBezTo>
                  <a:cubicBezTo>
                    <a:pt x="72" y="38"/>
                    <a:pt x="72" y="38"/>
                    <a:pt x="72" y="38"/>
                  </a:cubicBezTo>
                  <a:cubicBezTo>
                    <a:pt x="72" y="39"/>
                    <a:pt x="73" y="40"/>
                    <a:pt x="74" y="40"/>
                  </a:cubicBezTo>
                  <a:cubicBezTo>
                    <a:pt x="80" y="39"/>
                    <a:pt x="86" y="39"/>
                    <a:pt x="92" y="37"/>
                  </a:cubicBezTo>
                  <a:cubicBezTo>
                    <a:pt x="93" y="37"/>
                    <a:pt x="94" y="36"/>
                    <a:pt x="93" y="35"/>
                  </a:cubicBezTo>
                  <a:cubicBezTo>
                    <a:pt x="91" y="28"/>
                    <a:pt x="87" y="20"/>
                    <a:pt x="81" y="14"/>
                  </a:cubicBezTo>
                  <a:cubicBezTo>
                    <a:pt x="80" y="13"/>
                    <a:pt x="79" y="13"/>
                    <a:pt x="78" y="13"/>
                  </a:cubicBezTo>
                  <a:close/>
                  <a:moveTo>
                    <a:pt x="64" y="12"/>
                  </a:moveTo>
                  <a:cubicBezTo>
                    <a:pt x="63" y="12"/>
                    <a:pt x="62" y="13"/>
                    <a:pt x="61" y="13"/>
                  </a:cubicBezTo>
                  <a:cubicBezTo>
                    <a:pt x="59" y="13"/>
                    <a:pt x="58" y="13"/>
                    <a:pt x="57" y="14"/>
                  </a:cubicBezTo>
                  <a:cubicBezTo>
                    <a:pt x="52" y="20"/>
                    <a:pt x="48" y="28"/>
                    <a:pt x="45" y="35"/>
                  </a:cubicBezTo>
                  <a:cubicBezTo>
                    <a:pt x="45" y="36"/>
                    <a:pt x="45" y="37"/>
                    <a:pt x="46" y="37"/>
                  </a:cubicBezTo>
                  <a:cubicBezTo>
                    <a:pt x="52" y="39"/>
                    <a:pt x="58" y="39"/>
                    <a:pt x="64" y="40"/>
                  </a:cubicBezTo>
                  <a:cubicBezTo>
                    <a:pt x="65" y="40"/>
                    <a:pt x="66" y="39"/>
                    <a:pt x="66" y="38"/>
                  </a:cubicBezTo>
                  <a:cubicBezTo>
                    <a:pt x="66" y="14"/>
                    <a:pt x="66" y="14"/>
                    <a:pt x="66" y="14"/>
                  </a:cubicBezTo>
                  <a:cubicBezTo>
                    <a:pt x="66" y="13"/>
                    <a:pt x="65" y="12"/>
                    <a:pt x="64" y="12"/>
                  </a:cubicBezTo>
                  <a:close/>
                  <a:moveTo>
                    <a:pt x="45" y="18"/>
                  </a:moveTo>
                  <a:cubicBezTo>
                    <a:pt x="39" y="20"/>
                    <a:pt x="33" y="24"/>
                    <a:pt x="29" y="29"/>
                  </a:cubicBezTo>
                  <a:cubicBezTo>
                    <a:pt x="28" y="30"/>
                    <a:pt x="28" y="30"/>
                    <a:pt x="28" y="31"/>
                  </a:cubicBezTo>
                  <a:cubicBezTo>
                    <a:pt x="28" y="31"/>
                    <a:pt x="29" y="32"/>
                    <a:pt x="29" y="32"/>
                  </a:cubicBezTo>
                  <a:cubicBezTo>
                    <a:pt x="32" y="33"/>
                    <a:pt x="34" y="34"/>
                    <a:pt x="37" y="35"/>
                  </a:cubicBezTo>
                  <a:cubicBezTo>
                    <a:pt x="38" y="35"/>
                    <a:pt x="39" y="35"/>
                    <a:pt x="39" y="34"/>
                  </a:cubicBezTo>
                  <a:cubicBezTo>
                    <a:pt x="41" y="29"/>
                    <a:pt x="43" y="23"/>
                    <a:pt x="46" y="19"/>
                  </a:cubicBezTo>
                  <a:cubicBezTo>
                    <a:pt x="47" y="18"/>
                    <a:pt x="46" y="17"/>
                    <a:pt x="45" y="18"/>
                  </a:cubicBezTo>
                  <a:close/>
                  <a:moveTo>
                    <a:pt x="29" y="108"/>
                  </a:moveTo>
                  <a:cubicBezTo>
                    <a:pt x="33" y="113"/>
                    <a:pt x="39" y="117"/>
                    <a:pt x="45" y="120"/>
                  </a:cubicBezTo>
                  <a:cubicBezTo>
                    <a:pt x="46" y="120"/>
                    <a:pt x="47" y="119"/>
                    <a:pt x="46" y="119"/>
                  </a:cubicBezTo>
                  <a:cubicBezTo>
                    <a:pt x="43" y="114"/>
                    <a:pt x="41" y="109"/>
                    <a:pt x="39" y="104"/>
                  </a:cubicBezTo>
                  <a:cubicBezTo>
                    <a:pt x="39" y="103"/>
                    <a:pt x="38" y="102"/>
                    <a:pt x="37" y="103"/>
                  </a:cubicBezTo>
                  <a:cubicBezTo>
                    <a:pt x="34" y="104"/>
                    <a:pt x="32" y="104"/>
                    <a:pt x="29" y="106"/>
                  </a:cubicBezTo>
                  <a:cubicBezTo>
                    <a:pt x="28" y="106"/>
                    <a:pt x="28" y="107"/>
                    <a:pt x="29" y="108"/>
                  </a:cubicBezTo>
                  <a:close/>
                  <a:moveTo>
                    <a:pt x="61" y="125"/>
                  </a:moveTo>
                  <a:cubicBezTo>
                    <a:pt x="62" y="125"/>
                    <a:pt x="63" y="125"/>
                    <a:pt x="64" y="125"/>
                  </a:cubicBezTo>
                  <a:cubicBezTo>
                    <a:pt x="65" y="125"/>
                    <a:pt x="66" y="124"/>
                    <a:pt x="66" y="123"/>
                  </a:cubicBezTo>
                  <a:cubicBezTo>
                    <a:pt x="66" y="100"/>
                    <a:pt x="66" y="100"/>
                    <a:pt x="66" y="100"/>
                  </a:cubicBezTo>
                  <a:cubicBezTo>
                    <a:pt x="66" y="99"/>
                    <a:pt x="65" y="98"/>
                    <a:pt x="64" y="98"/>
                  </a:cubicBezTo>
                  <a:cubicBezTo>
                    <a:pt x="58" y="98"/>
                    <a:pt x="52" y="99"/>
                    <a:pt x="46" y="100"/>
                  </a:cubicBezTo>
                  <a:cubicBezTo>
                    <a:pt x="45" y="100"/>
                    <a:pt x="45" y="101"/>
                    <a:pt x="45" y="102"/>
                  </a:cubicBezTo>
                  <a:cubicBezTo>
                    <a:pt x="48" y="110"/>
                    <a:pt x="52" y="118"/>
                    <a:pt x="57" y="123"/>
                  </a:cubicBezTo>
                  <a:cubicBezTo>
                    <a:pt x="58" y="124"/>
                    <a:pt x="59" y="125"/>
                    <a:pt x="61" y="125"/>
                  </a:cubicBezTo>
                  <a:close/>
                  <a:moveTo>
                    <a:pt x="74" y="125"/>
                  </a:moveTo>
                  <a:cubicBezTo>
                    <a:pt x="75" y="125"/>
                    <a:pt x="77" y="125"/>
                    <a:pt x="78" y="125"/>
                  </a:cubicBezTo>
                  <a:cubicBezTo>
                    <a:pt x="79" y="125"/>
                    <a:pt x="80" y="124"/>
                    <a:pt x="81" y="123"/>
                  </a:cubicBezTo>
                  <a:cubicBezTo>
                    <a:pt x="87" y="118"/>
                    <a:pt x="91" y="110"/>
                    <a:pt x="93" y="102"/>
                  </a:cubicBezTo>
                  <a:cubicBezTo>
                    <a:pt x="94" y="101"/>
                    <a:pt x="93" y="100"/>
                    <a:pt x="92" y="100"/>
                  </a:cubicBezTo>
                  <a:cubicBezTo>
                    <a:pt x="86" y="99"/>
                    <a:pt x="80" y="98"/>
                    <a:pt x="74" y="98"/>
                  </a:cubicBezTo>
                  <a:cubicBezTo>
                    <a:pt x="73" y="98"/>
                    <a:pt x="72" y="99"/>
                    <a:pt x="72" y="100"/>
                  </a:cubicBezTo>
                  <a:cubicBezTo>
                    <a:pt x="72" y="123"/>
                    <a:pt x="72" y="123"/>
                    <a:pt x="72" y="123"/>
                  </a:cubicBezTo>
                  <a:cubicBezTo>
                    <a:pt x="72" y="124"/>
                    <a:pt x="73" y="125"/>
                    <a:pt x="74" y="125"/>
                  </a:cubicBezTo>
                  <a:close/>
                  <a:moveTo>
                    <a:pt x="93" y="120"/>
                  </a:moveTo>
                  <a:cubicBezTo>
                    <a:pt x="100" y="117"/>
                    <a:pt x="105" y="113"/>
                    <a:pt x="110" y="108"/>
                  </a:cubicBezTo>
                  <a:cubicBezTo>
                    <a:pt x="111" y="107"/>
                    <a:pt x="110" y="106"/>
                    <a:pt x="109" y="106"/>
                  </a:cubicBezTo>
                  <a:cubicBezTo>
                    <a:pt x="107" y="104"/>
                    <a:pt x="104" y="104"/>
                    <a:pt x="101" y="103"/>
                  </a:cubicBezTo>
                  <a:cubicBezTo>
                    <a:pt x="101" y="102"/>
                    <a:pt x="100" y="103"/>
                    <a:pt x="99" y="104"/>
                  </a:cubicBezTo>
                  <a:cubicBezTo>
                    <a:pt x="98" y="109"/>
                    <a:pt x="95" y="114"/>
                    <a:pt x="92" y="119"/>
                  </a:cubicBezTo>
                  <a:cubicBezTo>
                    <a:pt x="92" y="119"/>
                    <a:pt x="93" y="120"/>
                    <a:pt x="93" y="120"/>
                  </a:cubicBezTo>
                  <a:close/>
                  <a:moveTo>
                    <a:pt x="94" y="43"/>
                  </a:moveTo>
                  <a:cubicBezTo>
                    <a:pt x="88" y="44"/>
                    <a:pt x="81" y="45"/>
                    <a:pt x="74" y="46"/>
                  </a:cubicBezTo>
                  <a:cubicBezTo>
                    <a:pt x="73" y="46"/>
                    <a:pt x="72" y="46"/>
                    <a:pt x="72" y="47"/>
                  </a:cubicBezTo>
                  <a:cubicBezTo>
                    <a:pt x="72" y="64"/>
                    <a:pt x="72" y="64"/>
                    <a:pt x="72" y="64"/>
                  </a:cubicBezTo>
                  <a:cubicBezTo>
                    <a:pt x="72" y="65"/>
                    <a:pt x="73" y="66"/>
                    <a:pt x="74" y="66"/>
                  </a:cubicBezTo>
                  <a:cubicBezTo>
                    <a:pt x="97" y="66"/>
                    <a:pt x="97" y="66"/>
                    <a:pt x="97" y="66"/>
                  </a:cubicBezTo>
                  <a:cubicBezTo>
                    <a:pt x="98" y="66"/>
                    <a:pt x="99" y="65"/>
                    <a:pt x="98" y="64"/>
                  </a:cubicBezTo>
                  <a:cubicBezTo>
                    <a:pt x="98" y="57"/>
                    <a:pt x="97" y="50"/>
                    <a:pt x="96" y="44"/>
                  </a:cubicBezTo>
                  <a:cubicBezTo>
                    <a:pt x="96" y="44"/>
                    <a:pt x="95" y="43"/>
                    <a:pt x="94" y="43"/>
                  </a:cubicBezTo>
                  <a:close/>
                  <a:moveTo>
                    <a:pt x="97" y="72"/>
                  </a:moveTo>
                  <a:cubicBezTo>
                    <a:pt x="74" y="72"/>
                    <a:pt x="74" y="72"/>
                    <a:pt x="74" y="72"/>
                  </a:cubicBezTo>
                  <a:cubicBezTo>
                    <a:pt x="73" y="72"/>
                    <a:pt x="72" y="73"/>
                    <a:pt x="72" y="73"/>
                  </a:cubicBezTo>
                  <a:cubicBezTo>
                    <a:pt x="72" y="90"/>
                    <a:pt x="72" y="90"/>
                    <a:pt x="72" y="90"/>
                  </a:cubicBezTo>
                  <a:cubicBezTo>
                    <a:pt x="72" y="91"/>
                    <a:pt x="73" y="92"/>
                    <a:pt x="74" y="92"/>
                  </a:cubicBezTo>
                  <a:cubicBezTo>
                    <a:pt x="81" y="92"/>
                    <a:pt x="88" y="93"/>
                    <a:pt x="94" y="94"/>
                  </a:cubicBezTo>
                  <a:cubicBezTo>
                    <a:pt x="95" y="95"/>
                    <a:pt x="96" y="94"/>
                    <a:pt x="96" y="93"/>
                  </a:cubicBezTo>
                  <a:cubicBezTo>
                    <a:pt x="97" y="87"/>
                    <a:pt x="98" y="80"/>
                    <a:pt x="98" y="74"/>
                  </a:cubicBezTo>
                  <a:cubicBezTo>
                    <a:pt x="99" y="73"/>
                    <a:pt x="98" y="72"/>
                    <a:pt x="97" y="72"/>
                  </a:cubicBezTo>
                  <a:close/>
                  <a:moveTo>
                    <a:pt x="45" y="94"/>
                  </a:moveTo>
                  <a:cubicBezTo>
                    <a:pt x="51" y="93"/>
                    <a:pt x="58" y="92"/>
                    <a:pt x="65" y="92"/>
                  </a:cubicBezTo>
                  <a:cubicBezTo>
                    <a:pt x="65" y="92"/>
                    <a:pt x="66" y="91"/>
                    <a:pt x="66" y="90"/>
                  </a:cubicBezTo>
                  <a:cubicBezTo>
                    <a:pt x="66" y="73"/>
                    <a:pt x="66" y="73"/>
                    <a:pt x="66" y="73"/>
                  </a:cubicBezTo>
                  <a:cubicBezTo>
                    <a:pt x="66" y="73"/>
                    <a:pt x="65" y="72"/>
                    <a:pt x="65" y="72"/>
                  </a:cubicBezTo>
                  <a:cubicBezTo>
                    <a:pt x="42" y="72"/>
                    <a:pt x="42" y="72"/>
                    <a:pt x="42" y="72"/>
                  </a:cubicBezTo>
                  <a:cubicBezTo>
                    <a:pt x="41" y="72"/>
                    <a:pt x="40" y="73"/>
                    <a:pt x="40" y="74"/>
                  </a:cubicBezTo>
                  <a:cubicBezTo>
                    <a:pt x="40" y="80"/>
                    <a:pt x="41" y="87"/>
                    <a:pt x="43" y="93"/>
                  </a:cubicBezTo>
                  <a:cubicBezTo>
                    <a:pt x="43" y="94"/>
                    <a:pt x="44" y="95"/>
                    <a:pt x="45" y="94"/>
                  </a:cubicBezTo>
                  <a:close/>
                  <a:moveTo>
                    <a:pt x="42" y="66"/>
                  </a:moveTo>
                  <a:cubicBezTo>
                    <a:pt x="65" y="66"/>
                    <a:pt x="65" y="66"/>
                    <a:pt x="65" y="66"/>
                  </a:cubicBezTo>
                  <a:cubicBezTo>
                    <a:pt x="65" y="66"/>
                    <a:pt x="66" y="65"/>
                    <a:pt x="66" y="64"/>
                  </a:cubicBezTo>
                  <a:cubicBezTo>
                    <a:pt x="66" y="47"/>
                    <a:pt x="66" y="47"/>
                    <a:pt x="66" y="47"/>
                  </a:cubicBezTo>
                  <a:cubicBezTo>
                    <a:pt x="66" y="46"/>
                    <a:pt x="65" y="46"/>
                    <a:pt x="65" y="46"/>
                  </a:cubicBezTo>
                  <a:cubicBezTo>
                    <a:pt x="58" y="45"/>
                    <a:pt x="51" y="44"/>
                    <a:pt x="45" y="43"/>
                  </a:cubicBezTo>
                  <a:cubicBezTo>
                    <a:pt x="44" y="43"/>
                    <a:pt x="43" y="44"/>
                    <a:pt x="43" y="44"/>
                  </a:cubicBezTo>
                  <a:cubicBezTo>
                    <a:pt x="41" y="50"/>
                    <a:pt x="40" y="57"/>
                    <a:pt x="40" y="64"/>
                  </a:cubicBezTo>
                  <a:cubicBezTo>
                    <a:pt x="40" y="65"/>
                    <a:pt x="41" y="66"/>
                    <a:pt x="42"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0" name="组合 9"/>
          <p:cNvGrpSpPr/>
          <p:nvPr/>
        </p:nvGrpSpPr>
        <p:grpSpPr>
          <a:xfrm>
            <a:off x="10524067" y="2896659"/>
            <a:ext cx="808567" cy="804333"/>
            <a:chOff x="10524067" y="2833159"/>
            <a:chExt cx="808567" cy="804333"/>
          </a:xfrm>
          <a:solidFill>
            <a:srgbClr val="B03262"/>
          </a:solidFill>
        </p:grpSpPr>
        <p:sp>
          <p:nvSpPr>
            <p:cNvPr id="5139" name="Oval 19"/>
            <p:cNvSpPr>
              <a:spLocks noChangeArrowheads="1"/>
            </p:cNvSpPr>
            <p:nvPr/>
          </p:nvSpPr>
          <p:spPr bwMode="auto">
            <a:xfrm>
              <a:off x="10524067" y="2833159"/>
              <a:ext cx="808567" cy="804333"/>
            </a:xfrm>
            <a:prstGeom prst="ellipse">
              <a:avLst/>
            </a:prstGeom>
            <a:solidFill>
              <a:srgbClr val="1ED5B7"/>
            </a:solidFill>
            <a:ln>
              <a:noFill/>
            </a:ln>
          </p:spPr>
          <p:txBody>
            <a:bodyPr/>
            <a:lstStyle/>
            <a:p>
              <a:endParaRPr lang="zh-CN" altLang="en-US" sz="2400"/>
            </a:p>
          </p:txBody>
        </p:sp>
        <p:grpSp>
          <p:nvGrpSpPr>
            <p:cNvPr id="5151" name="Group 31"/>
            <p:cNvGrpSpPr/>
            <p:nvPr/>
          </p:nvGrpSpPr>
          <p:grpSpPr bwMode="auto">
            <a:xfrm>
              <a:off x="10726208" y="3038475"/>
              <a:ext cx="404284" cy="393700"/>
              <a:chOff x="0" y="0"/>
              <a:chExt cx="191" cy="186"/>
            </a:xfrm>
            <a:grpFill/>
          </p:grpSpPr>
          <p:sp>
            <p:nvSpPr>
              <p:cNvPr id="5152" name="Freeform 32"/>
              <p:cNvSpPr>
                <a:spLocks noEditPoints="1"/>
              </p:cNvSpPr>
              <p:nvPr/>
            </p:nvSpPr>
            <p:spPr bwMode="auto">
              <a:xfrm>
                <a:off x="0" y="0"/>
                <a:ext cx="121" cy="113"/>
              </a:xfrm>
              <a:custGeom>
                <a:avLst/>
                <a:gdLst>
                  <a:gd name="T0" fmla="*/ 51 w 51"/>
                  <a:gd name="T1" fmla="*/ 33 h 48"/>
                  <a:gd name="T2" fmla="*/ 2 w 51"/>
                  <a:gd name="T3" fmla="*/ 33 h 48"/>
                  <a:gd name="T4" fmla="*/ 0 w 51"/>
                  <a:gd name="T5" fmla="*/ 34 h 48"/>
                  <a:gd name="T6" fmla="*/ 18 w 51"/>
                  <a:gd name="T7" fmla="*/ 48 h 48"/>
                  <a:gd name="T8" fmla="*/ 36 w 51"/>
                  <a:gd name="T9" fmla="*/ 48 h 48"/>
                  <a:gd name="T10" fmla="*/ 39 w 51"/>
                  <a:gd name="T11" fmla="*/ 44 h 48"/>
                  <a:gd name="T12" fmla="*/ 37 w 51"/>
                  <a:gd name="T13" fmla="*/ 40 h 48"/>
                  <a:gd name="T14" fmla="*/ 38 w 51"/>
                  <a:gd name="T15" fmla="*/ 38 h 48"/>
                  <a:gd name="T16" fmla="*/ 39 w 51"/>
                  <a:gd name="T17" fmla="*/ 38 h 48"/>
                  <a:gd name="T18" fmla="*/ 43 w 51"/>
                  <a:gd name="T19" fmla="*/ 41 h 48"/>
                  <a:gd name="T20" fmla="*/ 44 w 51"/>
                  <a:gd name="T21" fmla="*/ 40 h 48"/>
                  <a:gd name="T22" fmla="*/ 40 w 51"/>
                  <a:gd name="T23" fmla="*/ 37 h 48"/>
                  <a:gd name="T24" fmla="*/ 40 w 51"/>
                  <a:gd name="T25" fmla="*/ 35 h 48"/>
                  <a:gd name="T26" fmla="*/ 43 w 51"/>
                  <a:gd name="T27" fmla="*/ 35 h 48"/>
                  <a:gd name="T28" fmla="*/ 47 w 51"/>
                  <a:gd name="T29" fmla="*/ 37 h 48"/>
                  <a:gd name="T30" fmla="*/ 51 w 51"/>
                  <a:gd name="T31" fmla="*/ 33 h 48"/>
                  <a:gd name="T32" fmla="*/ 33 w 51"/>
                  <a:gd name="T33" fmla="*/ 30 h 48"/>
                  <a:gd name="T34" fmla="*/ 25 w 51"/>
                  <a:gd name="T35" fmla="*/ 3 h 48"/>
                  <a:gd name="T36" fmla="*/ 27 w 51"/>
                  <a:gd name="T37" fmla="*/ 1 h 48"/>
                  <a:gd name="T38" fmla="*/ 44 w 51"/>
                  <a:gd name="T39" fmla="*/ 14 h 48"/>
                  <a:gd name="T40" fmla="*/ 48 w 51"/>
                  <a:gd name="T41" fmla="*/ 29 h 48"/>
                  <a:gd name="T42" fmla="*/ 47 w 51"/>
                  <a:gd name="T43" fmla="*/ 31 h 48"/>
                  <a:gd name="T44" fmla="*/ 34 w 51"/>
                  <a:gd name="T45" fmla="*/ 31 h 48"/>
                  <a:gd name="T46" fmla="*/ 33 w 51"/>
                  <a:gd name="T47"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48">
                    <a:moveTo>
                      <a:pt x="51" y="33"/>
                    </a:moveTo>
                    <a:cubicBezTo>
                      <a:pt x="2" y="33"/>
                      <a:pt x="2" y="33"/>
                      <a:pt x="2" y="33"/>
                    </a:cubicBezTo>
                    <a:cubicBezTo>
                      <a:pt x="1" y="33"/>
                      <a:pt x="0" y="33"/>
                      <a:pt x="0" y="34"/>
                    </a:cubicBezTo>
                    <a:cubicBezTo>
                      <a:pt x="1" y="43"/>
                      <a:pt x="10" y="48"/>
                      <a:pt x="18" y="48"/>
                    </a:cubicBezTo>
                    <a:cubicBezTo>
                      <a:pt x="36" y="48"/>
                      <a:pt x="36" y="48"/>
                      <a:pt x="36" y="48"/>
                    </a:cubicBezTo>
                    <a:cubicBezTo>
                      <a:pt x="39" y="44"/>
                      <a:pt x="39" y="44"/>
                      <a:pt x="39" y="44"/>
                    </a:cubicBezTo>
                    <a:cubicBezTo>
                      <a:pt x="38" y="43"/>
                      <a:pt x="37" y="42"/>
                      <a:pt x="37" y="40"/>
                    </a:cubicBezTo>
                    <a:cubicBezTo>
                      <a:pt x="37" y="39"/>
                      <a:pt x="37" y="39"/>
                      <a:pt x="38" y="38"/>
                    </a:cubicBezTo>
                    <a:cubicBezTo>
                      <a:pt x="38" y="38"/>
                      <a:pt x="38" y="38"/>
                      <a:pt x="39" y="38"/>
                    </a:cubicBezTo>
                    <a:cubicBezTo>
                      <a:pt x="43" y="41"/>
                      <a:pt x="43" y="41"/>
                      <a:pt x="43" y="41"/>
                    </a:cubicBezTo>
                    <a:cubicBezTo>
                      <a:pt x="44" y="40"/>
                      <a:pt x="44" y="40"/>
                      <a:pt x="44" y="40"/>
                    </a:cubicBezTo>
                    <a:cubicBezTo>
                      <a:pt x="40" y="37"/>
                      <a:pt x="40" y="37"/>
                      <a:pt x="40" y="37"/>
                    </a:cubicBezTo>
                    <a:cubicBezTo>
                      <a:pt x="40" y="36"/>
                      <a:pt x="40" y="36"/>
                      <a:pt x="40" y="35"/>
                    </a:cubicBezTo>
                    <a:cubicBezTo>
                      <a:pt x="41" y="35"/>
                      <a:pt x="42" y="35"/>
                      <a:pt x="43" y="35"/>
                    </a:cubicBezTo>
                    <a:cubicBezTo>
                      <a:pt x="45" y="35"/>
                      <a:pt x="46" y="35"/>
                      <a:pt x="47" y="37"/>
                    </a:cubicBezTo>
                    <a:lnTo>
                      <a:pt x="51" y="33"/>
                    </a:lnTo>
                    <a:close/>
                    <a:moveTo>
                      <a:pt x="33" y="30"/>
                    </a:moveTo>
                    <a:cubicBezTo>
                      <a:pt x="25" y="3"/>
                      <a:pt x="25" y="3"/>
                      <a:pt x="25" y="3"/>
                    </a:cubicBezTo>
                    <a:cubicBezTo>
                      <a:pt x="25" y="2"/>
                      <a:pt x="26" y="1"/>
                      <a:pt x="27" y="1"/>
                    </a:cubicBezTo>
                    <a:cubicBezTo>
                      <a:pt x="35" y="0"/>
                      <a:pt x="42" y="7"/>
                      <a:pt x="44" y="14"/>
                    </a:cubicBezTo>
                    <a:cubicBezTo>
                      <a:pt x="48" y="29"/>
                      <a:pt x="48" y="29"/>
                      <a:pt x="48" y="29"/>
                    </a:cubicBezTo>
                    <a:cubicBezTo>
                      <a:pt x="48" y="30"/>
                      <a:pt x="48" y="31"/>
                      <a:pt x="47" y="31"/>
                    </a:cubicBezTo>
                    <a:cubicBezTo>
                      <a:pt x="34" y="31"/>
                      <a:pt x="34" y="31"/>
                      <a:pt x="34" y="31"/>
                    </a:cubicBezTo>
                    <a:cubicBezTo>
                      <a:pt x="33" y="31"/>
                      <a:pt x="33" y="30"/>
                      <a:pt x="33" y="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53" name="Freeform 33"/>
              <p:cNvSpPr>
                <a:spLocks noEditPoints="1"/>
              </p:cNvSpPr>
              <p:nvPr/>
            </p:nvSpPr>
            <p:spPr bwMode="auto">
              <a:xfrm>
                <a:off x="85" y="78"/>
                <a:ext cx="106" cy="108"/>
              </a:xfrm>
              <a:custGeom>
                <a:avLst/>
                <a:gdLst>
                  <a:gd name="T0" fmla="*/ 43 w 45"/>
                  <a:gd name="T1" fmla="*/ 0 h 46"/>
                  <a:gd name="T2" fmla="*/ 15 w 45"/>
                  <a:gd name="T3" fmla="*/ 0 h 46"/>
                  <a:gd name="T4" fmla="*/ 11 w 45"/>
                  <a:gd name="T5" fmla="*/ 4 h 46"/>
                  <a:gd name="T6" fmla="*/ 12 w 45"/>
                  <a:gd name="T7" fmla="*/ 7 h 46"/>
                  <a:gd name="T8" fmla="*/ 12 w 45"/>
                  <a:gd name="T9" fmla="*/ 8 h 46"/>
                  <a:gd name="T10" fmla="*/ 11 w 45"/>
                  <a:gd name="T11" fmla="*/ 9 h 46"/>
                  <a:gd name="T12" fmla="*/ 8 w 45"/>
                  <a:gd name="T13" fmla="*/ 7 h 46"/>
                  <a:gd name="T14" fmla="*/ 7 w 45"/>
                  <a:gd name="T15" fmla="*/ 8 h 46"/>
                  <a:gd name="T16" fmla="*/ 10 w 45"/>
                  <a:gd name="T17" fmla="*/ 10 h 46"/>
                  <a:gd name="T18" fmla="*/ 10 w 45"/>
                  <a:gd name="T19" fmla="*/ 12 h 46"/>
                  <a:gd name="T20" fmla="*/ 7 w 45"/>
                  <a:gd name="T21" fmla="*/ 13 h 46"/>
                  <a:gd name="T22" fmla="*/ 3 w 45"/>
                  <a:gd name="T23" fmla="*/ 11 h 46"/>
                  <a:gd name="T24" fmla="*/ 0 w 45"/>
                  <a:gd name="T25" fmla="*/ 15 h 46"/>
                  <a:gd name="T26" fmla="*/ 43 w 45"/>
                  <a:gd name="T27" fmla="*/ 15 h 46"/>
                  <a:gd name="T28" fmla="*/ 45 w 45"/>
                  <a:gd name="T29" fmla="*/ 13 h 46"/>
                  <a:gd name="T30" fmla="*/ 45 w 45"/>
                  <a:gd name="T31" fmla="*/ 1 h 46"/>
                  <a:gd name="T32" fmla="*/ 43 w 45"/>
                  <a:gd name="T33" fmla="*/ 0 h 46"/>
                  <a:gd name="T34" fmla="*/ 9 w 45"/>
                  <a:gd name="T35" fmla="*/ 45 h 46"/>
                  <a:gd name="T36" fmla="*/ 2 w 45"/>
                  <a:gd name="T37" fmla="*/ 19 h 46"/>
                  <a:gd name="T38" fmla="*/ 4 w 45"/>
                  <a:gd name="T39" fmla="*/ 16 h 46"/>
                  <a:gd name="T40" fmla="*/ 16 w 45"/>
                  <a:gd name="T41" fmla="*/ 16 h 46"/>
                  <a:gd name="T42" fmla="*/ 18 w 45"/>
                  <a:gd name="T43" fmla="*/ 18 h 46"/>
                  <a:gd name="T44" fmla="*/ 24 w 45"/>
                  <a:gd name="T45" fmla="*/ 41 h 46"/>
                  <a:gd name="T46" fmla="*/ 23 w 45"/>
                  <a:gd name="T47" fmla="*/ 43 h 46"/>
                  <a:gd name="T48" fmla="*/ 12 w 45"/>
                  <a:gd name="T49" fmla="*/ 46 h 46"/>
                  <a:gd name="T50" fmla="*/ 9 w 45"/>
                  <a:gd name="T51" fmla="*/ 45 h 46"/>
                  <a:gd name="T52" fmla="*/ 14 w 45"/>
                  <a:gd name="T53" fmla="*/ 42 h 46"/>
                  <a:gd name="T54" fmla="*/ 19 w 45"/>
                  <a:gd name="T55" fmla="*/ 41 h 46"/>
                  <a:gd name="T56" fmla="*/ 20 w 45"/>
                  <a:gd name="T57" fmla="*/ 39 h 46"/>
                  <a:gd name="T58" fmla="*/ 16 w 45"/>
                  <a:gd name="T59" fmla="*/ 23 h 46"/>
                  <a:gd name="T60" fmla="*/ 14 w 45"/>
                  <a:gd name="T61" fmla="*/ 22 h 46"/>
                  <a:gd name="T62" fmla="*/ 9 w 45"/>
                  <a:gd name="T63" fmla="*/ 23 h 46"/>
                  <a:gd name="T64" fmla="*/ 8 w 45"/>
                  <a:gd name="T65" fmla="*/ 25 h 46"/>
                  <a:gd name="T66" fmla="*/ 12 w 45"/>
                  <a:gd name="T67" fmla="*/ 41 h 46"/>
                  <a:gd name="T68" fmla="*/ 14 w 45"/>
                  <a:gd name="T69" fmla="*/ 42 h 46"/>
                  <a:gd name="T70" fmla="*/ 42 w 45"/>
                  <a:gd name="T71" fmla="*/ 5 h 46"/>
                  <a:gd name="T72" fmla="*/ 42 w 45"/>
                  <a:gd name="T73" fmla="*/ 10 h 46"/>
                  <a:gd name="T74" fmla="*/ 40 w 45"/>
                  <a:gd name="T75" fmla="*/ 12 h 46"/>
                  <a:gd name="T76" fmla="*/ 24 w 45"/>
                  <a:gd name="T77" fmla="*/ 12 h 46"/>
                  <a:gd name="T78" fmla="*/ 23 w 45"/>
                  <a:gd name="T79" fmla="*/ 10 h 46"/>
                  <a:gd name="T80" fmla="*/ 23 w 45"/>
                  <a:gd name="T81" fmla="*/ 5 h 46"/>
                  <a:gd name="T82" fmla="*/ 24 w 45"/>
                  <a:gd name="T83" fmla="*/ 3 h 46"/>
                  <a:gd name="T84" fmla="*/ 40 w 45"/>
                  <a:gd name="T85" fmla="*/ 3 h 46"/>
                  <a:gd name="T86" fmla="*/ 42 w 45"/>
                  <a:gd name="T87"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6">
                    <a:moveTo>
                      <a:pt x="43" y="0"/>
                    </a:moveTo>
                    <a:cubicBezTo>
                      <a:pt x="15" y="0"/>
                      <a:pt x="15" y="0"/>
                      <a:pt x="15" y="0"/>
                    </a:cubicBezTo>
                    <a:cubicBezTo>
                      <a:pt x="11" y="4"/>
                      <a:pt x="11" y="4"/>
                      <a:pt x="11" y="4"/>
                    </a:cubicBezTo>
                    <a:cubicBezTo>
                      <a:pt x="12" y="5"/>
                      <a:pt x="12" y="6"/>
                      <a:pt x="12" y="7"/>
                    </a:cubicBezTo>
                    <a:cubicBezTo>
                      <a:pt x="12" y="7"/>
                      <a:pt x="12" y="8"/>
                      <a:pt x="12" y="8"/>
                    </a:cubicBezTo>
                    <a:cubicBezTo>
                      <a:pt x="12" y="9"/>
                      <a:pt x="11" y="9"/>
                      <a:pt x="11" y="9"/>
                    </a:cubicBezTo>
                    <a:cubicBezTo>
                      <a:pt x="8" y="7"/>
                      <a:pt x="8" y="7"/>
                      <a:pt x="8" y="7"/>
                    </a:cubicBezTo>
                    <a:cubicBezTo>
                      <a:pt x="7" y="8"/>
                      <a:pt x="7" y="8"/>
                      <a:pt x="7" y="8"/>
                    </a:cubicBezTo>
                    <a:cubicBezTo>
                      <a:pt x="10" y="10"/>
                      <a:pt x="10" y="10"/>
                      <a:pt x="10" y="10"/>
                    </a:cubicBezTo>
                    <a:cubicBezTo>
                      <a:pt x="10" y="11"/>
                      <a:pt x="10" y="11"/>
                      <a:pt x="10" y="12"/>
                    </a:cubicBezTo>
                    <a:cubicBezTo>
                      <a:pt x="9" y="12"/>
                      <a:pt x="8" y="13"/>
                      <a:pt x="7" y="13"/>
                    </a:cubicBezTo>
                    <a:cubicBezTo>
                      <a:pt x="6" y="13"/>
                      <a:pt x="4" y="12"/>
                      <a:pt x="3" y="11"/>
                    </a:cubicBezTo>
                    <a:cubicBezTo>
                      <a:pt x="0" y="15"/>
                      <a:pt x="0" y="15"/>
                      <a:pt x="0" y="15"/>
                    </a:cubicBezTo>
                    <a:cubicBezTo>
                      <a:pt x="43" y="15"/>
                      <a:pt x="43" y="15"/>
                      <a:pt x="43" y="15"/>
                    </a:cubicBezTo>
                    <a:cubicBezTo>
                      <a:pt x="44" y="15"/>
                      <a:pt x="45" y="14"/>
                      <a:pt x="45" y="13"/>
                    </a:cubicBezTo>
                    <a:cubicBezTo>
                      <a:pt x="45" y="1"/>
                      <a:pt x="45" y="1"/>
                      <a:pt x="45" y="1"/>
                    </a:cubicBezTo>
                    <a:cubicBezTo>
                      <a:pt x="45" y="0"/>
                      <a:pt x="44" y="0"/>
                      <a:pt x="43" y="0"/>
                    </a:cubicBezTo>
                    <a:close/>
                    <a:moveTo>
                      <a:pt x="9" y="45"/>
                    </a:moveTo>
                    <a:cubicBezTo>
                      <a:pt x="2" y="19"/>
                      <a:pt x="2" y="19"/>
                      <a:pt x="2" y="19"/>
                    </a:cubicBezTo>
                    <a:cubicBezTo>
                      <a:pt x="2" y="17"/>
                      <a:pt x="3" y="16"/>
                      <a:pt x="4" y="16"/>
                    </a:cubicBezTo>
                    <a:cubicBezTo>
                      <a:pt x="16" y="16"/>
                      <a:pt x="16" y="16"/>
                      <a:pt x="16" y="16"/>
                    </a:cubicBezTo>
                    <a:cubicBezTo>
                      <a:pt x="17" y="16"/>
                      <a:pt x="18" y="17"/>
                      <a:pt x="18" y="18"/>
                    </a:cubicBezTo>
                    <a:cubicBezTo>
                      <a:pt x="24" y="41"/>
                      <a:pt x="24" y="41"/>
                      <a:pt x="24" y="41"/>
                    </a:cubicBezTo>
                    <a:cubicBezTo>
                      <a:pt x="25" y="42"/>
                      <a:pt x="24" y="43"/>
                      <a:pt x="23" y="43"/>
                    </a:cubicBezTo>
                    <a:cubicBezTo>
                      <a:pt x="12" y="46"/>
                      <a:pt x="12" y="46"/>
                      <a:pt x="12" y="46"/>
                    </a:cubicBezTo>
                    <a:cubicBezTo>
                      <a:pt x="11" y="46"/>
                      <a:pt x="10" y="46"/>
                      <a:pt x="9" y="45"/>
                    </a:cubicBezTo>
                    <a:close/>
                    <a:moveTo>
                      <a:pt x="14" y="42"/>
                    </a:moveTo>
                    <a:cubicBezTo>
                      <a:pt x="19" y="41"/>
                      <a:pt x="19" y="41"/>
                      <a:pt x="19" y="41"/>
                    </a:cubicBezTo>
                    <a:cubicBezTo>
                      <a:pt x="20" y="40"/>
                      <a:pt x="20" y="40"/>
                      <a:pt x="20" y="39"/>
                    </a:cubicBezTo>
                    <a:cubicBezTo>
                      <a:pt x="16" y="23"/>
                      <a:pt x="16" y="23"/>
                      <a:pt x="16" y="23"/>
                    </a:cubicBezTo>
                    <a:cubicBezTo>
                      <a:pt x="16" y="22"/>
                      <a:pt x="15" y="22"/>
                      <a:pt x="14" y="22"/>
                    </a:cubicBezTo>
                    <a:cubicBezTo>
                      <a:pt x="9" y="23"/>
                      <a:pt x="9" y="23"/>
                      <a:pt x="9" y="23"/>
                    </a:cubicBezTo>
                    <a:cubicBezTo>
                      <a:pt x="8" y="24"/>
                      <a:pt x="7" y="25"/>
                      <a:pt x="8" y="25"/>
                    </a:cubicBezTo>
                    <a:cubicBezTo>
                      <a:pt x="12" y="41"/>
                      <a:pt x="12" y="41"/>
                      <a:pt x="12" y="41"/>
                    </a:cubicBezTo>
                    <a:cubicBezTo>
                      <a:pt x="12" y="42"/>
                      <a:pt x="13" y="42"/>
                      <a:pt x="14" y="42"/>
                    </a:cubicBezTo>
                    <a:close/>
                    <a:moveTo>
                      <a:pt x="42" y="5"/>
                    </a:moveTo>
                    <a:cubicBezTo>
                      <a:pt x="42" y="10"/>
                      <a:pt x="42" y="10"/>
                      <a:pt x="42" y="10"/>
                    </a:cubicBezTo>
                    <a:cubicBezTo>
                      <a:pt x="42" y="11"/>
                      <a:pt x="41" y="12"/>
                      <a:pt x="40" y="12"/>
                    </a:cubicBezTo>
                    <a:cubicBezTo>
                      <a:pt x="24" y="12"/>
                      <a:pt x="24" y="12"/>
                      <a:pt x="24" y="12"/>
                    </a:cubicBezTo>
                    <a:cubicBezTo>
                      <a:pt x="23" y="12"/>
                      <a:pt x="23" y="11"/>
                      <a:pt x="23" y="10"/>
                    </a:cubicBezTo>
                    <a:cubicBezTo>
                      <a:pt x="23" y="5"/>
                      <a:pt x="23" y="5"/>
                      <a:pt x="23" y="5"/>
                    </a:cubicBezTo>
                    <a:cubicBezTo>
                      <a:pt x="23" y="4"/>
                      <a:pt x="23" y="3"/>
                      <a:pt x="24" y="3"/>
                    </a:cubicBezTo>
                    <a:cubicBezTo>
                      <a:pt x="40" y="3"/>
                      <a:pt x="40" y="3"/>
                      <a:pt x="40" y="3"/>
                    </a:cubicBezTo>
                    <a:cubicBezTo>
                      <a:pt x="41" y="3"/>
                      <a:pt x="42" y="4"/>
                      <a:pt x="42"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sp>
        <p:nvSpPr>
          <p:cNvPr id="5154" name="Text Box 34"/>
          <p:cNvSpPr txBox="1">
            <a:spLocks noChangeArrowheads="1"/>
          </p:cNvSpPr>
          <p:nvPr/>
        </p:nvSpPr>
        <p:spPr bwMode="auto">
          <a:xfrm>
            <a:off x="1178395" y="1709633"/>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55" name="Text Box 35"/>
          <p:cNvSpPr txBox="1">
            <a:spLocks noChangeArrowheads="1"/>
          </p:cNvSpPr>
          <p:nvPr/>
        </p:nvSpPr>
        <p:spPr bwMode="auto">
          <a:xfrm>
            <a:off x="5625512" y="1709633"/>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56" name="Text Box 36"/>
          <p:cNvSpPr txBox="1">
            <a:spLocks noChangeArrowheads="1"/>
          </p:cNvSpPr>
          <p:nvPr/>
        </p:nvSpPr>
        <p:spPr bwMode="auto">
          <a:xfrm>
            <a:off x="9160769" y="1729953"/>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57" name="Text Box 37"/>
          <p:cNvSpPr txBox="1">
            <a:spLocks noChangeArrowheads="1"/>
          </p:cNvSpPr>
          <p:nvPr/>
        </p:nvSpPr>
        <p:spPr bwMode="auto">
          <a:xfrm>
            <a:off x="3394545" y="4274186"/>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58" name="Text Box 38"/>
          <p:cNvSpPr txBox="1">
            <a:spLocks noChangeArrowheads="1"/>
          </p:cNvSpPr>
          <p:nvPr/>
        </p:nvSpPr>
        <p:spPr bwMode="auto">
          <a:xfrm>
            <a:off x="7831503" y="4274186"/>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59" name="Text Box 39"/>
          <p:cNvSpPr txBox="1">
            <a:spLocks noChangeArrowheads="1"/>
          </p:cNvSpPr>
          <p:nvPr/>
        </p:nvSpPr>
        <p:spPr bwMode="auto">
          <a:xfrm>
            <a:off x="10478605" y="4274186"/>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60" name="Text Box 40"/>
          <p:cNvSpPr txBox="1">
            <a:spLocks noChangeArrowheads="1"/>
          </p:cNvSpPr>
          <p:nvPr/>
        </p:nvSpPr>
        <p:spPr bwMode="auto">
          <a:xfrm>
            <a:off x="2482263" y="2139317"/>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61" name="Text Box 41"/>
          <p:cNvSpPr txBox="1">
            <a:spLocks noChangeArrowheads="1"/>
          </p:cNvSpPr>
          <p:nvPr/>
        </p:nvSpPr>
        <p:spPr bwMode="auto">
          <a:xfrm>
            <a:off x="4347045" y="2139317"/>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62" name="Text Box 42"/>
          <p:cNvSpPr txBox="1">
            <a:spLocks noChangeArrowheads="1"/>
          </p:cNvSpPr>
          <p:nvPr/>
        </p:nvSpPr>
        <p:spPr bwMode="auto">
          <a:xfrm>
            <a:off x="6923029" y="2139317"/>
            <a:ext cx="9220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800" b="1">
                <a:solidFill>
                  <a:schemeClr val="bg1"/>
                </a:solidFill>
                <a:latin typeface="+mn-ea"/>
              </a:defRPr>
            </a:lvl1pPr>
          </a:lstStyle>
          <a:p>
            <a:pPr algn="ctr"/>
            <a:r>
              <a:rPr lang="zh-CN" altLang="en-US" sz="1400" b="0" dirty="0">
                <a:solidFill>
                  <a:schemeClr val="tx1"/>
                </a:solidFill>
              </a:rPr>
              <a:t>添加文字</a:t>
            </a:r>
            <a:endParaRPr lang="en-US" altLang="zh-CN" sz="1400" b="0" dirty="0">
              <a:solidFill>
                <a:schemeClr val="tx1"/>
              </a:solidFill>
            </a:endParaRPr>
          </a:p>
        </p:txBody>
      </p:sp>
      <p:sp>
        <p:nvSpPr>
          <p:cNvPr id="5166" name="Line 46"/>
          <p:cNvSpPr>
            <a:spLocks noChangeShapeType="1"/>
          </p:cNvSpPr>
          <p:nvPr/>
        </p:nvSpPr>
        <p:spPr bwMode="auto">
          <a:xfrm>
            <a:off x="4309533" y="5079365"/>
            <a:ext cx="0" cy="958851"/>
          </a:xfrm>
          <a:prstGeom prst="line">
            <a:avLst/>
          </a:prstGeom>
          <a:noFill/>
          <a:ln w="6350" cap="rnd">
            <a:solidFill>
              <a:schemeClr val="accent2">
                <a:lumMod val="40000"/>
                <a:lumOff val="60000"/>
              </a:schemeClr>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167" name="Line 47"/>
          <p:cNvSpPr>
            <a:spLocks noChangeShapeType="1"/>
          </p:cNvSpPr>
          <p:nvPr/>
        </p:nvSpPr>
        <p:spPr bwMode="auto">
          <a:xfrm>
            <a:off x="7882467" y="5079365"/>
            <a:ext cx="0" cy="958851"/>
          </a:xfrm>
          <a:prstGeom prst="line">
            <a:avLst/>
          </a:prstGeom>
          <a:noFill/>
          <a:ln w="6350" cap="rnd">
            <a:solidFill>
              <a:schemeClr val="accent2">
                <a:lumMod val="40000"/>
                <a:lumOff val="60000"/>
              </a:schemeClr>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6" name="组合 5"/>
          <p:cNvGrpSpPr/>
          <p:nvPr/>
        </p:nvGrpSpPr>
        <p:grpSpPr>
          <a:xfrm>
            <a:off x="5323418" y="2532592"/>
            <a:ext cx="1530349" cy="1534584"/>
            <a:chOff x="5323418" y="2469092"/>
            <a:chExt cx="1530349" cy="1534584"/>
          </a:xfrm>
          <a:solidFill>
            <a:srgbClr val="B03262"/>
          </a:solidFill>
        </p:grpSpPr>
        <p:sp>
          <p:nvSpPr>
            <p:cNvPr id="5140" name="Oval 20"/>
            <p:cNvSpPr>
              <a:spLocks noChangeArrowheads="1"/>
            </p:cNvSpPr>
            <p:nvPr/>
          </p:nvSpPr>
          <p:spPr bwMode="auto">
            <a:xfrm>
              <a:off x="5323418" y="2469092"/>
              <a:ext cx="1530349" cy="1534584"/>
            </a:xfrm>
            <a:prstGeom prst="ellipse">
              <a:avLst/>
            </a:prstGeom>
            <a:solidFill>
              <a:srgbClr val="1ED5B7"/>
            </a:solidFill>
            <a:ln>
              <a:noFill/>
            </a:ln>
          </p:spPr>
          <p:txBody>
            <a:bodyPr/>
            <a:lstStyle/>
            <a:p>
              <a:endParaRPr lang="zh-CN" altLang="en-US" sz="2400" dirty="0"/>
            </a:p>
          </p:txBody>
        </p:sp>
        <p:grpSp>
          <p:nvGrpSpPr>
            <p:cNvPr id="5168" name="Group 48"/>
            <p:cNvGrpSpPr/>
            <p:nvPr/>
          </p:nvGrpSpPr>
          <p:grpSpPr bwMode="auto">
            <a:xfrm>
              <a:off x="5890685" y="2894543"/>
              <a:ext cx="408516" cy="681566"/>
              <a:chOff x="0" y="2"/>
              <a:chExt cx="193" cy="322"/>
            </a:xfrm>
            <a:grpFill/>
          </p:grpSpPr>
          <p:sp>
            <p:nvSpPr>
              <p:cNvPr id="5170" name="Freeform 50"/>
              <p:cNvSpPr/>
              <p:nvPr/>
            </p:nvSpPr>
            <p:spPr bwMode="auto">
              <a:xfrm>
                <a:off x="0" y="2"/>
                <a:ext cx="193" cy="204"/>
              </a:xfrm>
              <a:custGeom>
                <a:avLst/>
                <a:gdLst>
                  <a:gd name="T0" fmla="*/ 79 w 82"/>
                  <a:gd name="T1" fmla="*/ 0 h 86"/>
                  <a:gd name="T2" fmla="*/ 12 w 82"/>
                  <a:gd name="T3" fmla="*/ 0 h 86"/>
                  <a:gd name="T4" fmla="*/ 0 w 82"/>
                  <a:gd name="T5" fmla="*/ 12 h 86"/>
                  <a:gd name="T6" fmla="*/ 0 w 82"/>
                  <a:gd name="T7" fmla="*/ 74 h 86"/>
                  <a:gd name="T8" fmla="*/ 12 w 82"/>
                  <a:gd name="T9" fmla="*/ 86 h 86"/>
                  <a:gd name="T10" fmla="*/ 22 w 82"/>
                  <a:gd name="T11" fmla="*/ 86 h 86"/>
                  <a:gd name="T12" fmla="*/ 23 w 82"/>
                  <a:gd name="T13" fmla="*/ 86 h 86"/>
                  <a:gd name="T14" fmla="*/ 79 w 82"/>
                  <a:gd name="T15" fmla="*/ 86 h 86"/>
                  <a:gd name="T16" fmla="*/ 82 w 82"/>
                  <a:gd name="T17" fmla="*/ 83 h 86"/>
                  <a:gd name="T18" fmla="*/ 82 w 82"/>
                  <a:gd name="T19" fmla="*/ 70 h 86"/>
                  <a:gd name="T20" fmla="*/ 80 w 82"/>
                  <a:gd name="T21" fmla="*/ 68 h 86"/>
                  <a:gd name="T22" fmla="*/ 79 w 82"/>
                  <a:gd name="T23" fmla="*/ 68 h 86"/>
                  <a:gd name="T24" fmla="*/ 77 w 82"/>
                  <a:gd name="T25" fmla="*/ 70 h 86"/>
                  <a:gd name="T26" fmla="*/ 77 w 82"/>
                  <a:gd name="T27" fmla="*/ 80 h 86"/>
                  <a:gd name="T28" fmla="*/ 75 w 82"/>
                  <a:gd name="T29" fmla="*/ 83 h 86"/>
                  <a:gd name="T30" fmla="*/ 26 w 82"/>
                  <a:gd name="T31" fmla="*/ 83 h 86"/>
                  <a:gd name="T32" fmla="*/ 25 w 82"/>
                  <a:gd name="T33" fmla="*/ 83 h 86"/>
                  <a:gd name="T34" fmla="*/ 12 w 82"/>
                  <a:gd name="T35" fmla="*/ 83 h 86"/>
                  <a:gd name="T36" fmla="*/ 12 w 82"/>
                  <a:gd name="T37" fmla="*/ 66 h 86"/>
                  <a:gd name="T38" fmla="*/ 42 w 82"/>
                  <a:gd name="T39" fmla="*/ 66 h 86"/>
                  <a:gd name="T40" fmla="*/ 43 w 82"/>
                  <a:gd name="T41" fmla="*/ 66 h 86"/>
                  <a:gd name="T42" fmla="*/ 79 w 82"/>
                  <a:gd name="T43" fmla="*/ 66 h 86"/>
                  <a:gd name="T44" fmla="*/ 82 w 82"/>
                  <a:gd name="T45" fmla="*/ 63 h 86"/>
                  <a:gd name="T46" fmla="*/ 82 w 82"/>
                  <a:gd name="T47" fmla="*/ 28 h 86"/>
                  <a:gd name="T48" fmla="*/ 82 w 82"/>
                  <a:gd name="T49" fmla="*/ 25 h 86"/>
                  <a:gd name="T50" fmla="*/ 82 w 82"/>
                  <a:gd name="T51" fmla="*/ 3 h 86"/>
                  <a:gd name="T52" fmla="*/ 79 w 82"/>
                  <a:gd name="T5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6">
                    <a:moveTo>
                      <a:pt x="79" y="0"/>
                    </a:moveTo>
                    <a:cubicBezTo>
                      <a:pt x="12" y="0"/>
                      <a:pt x="12" y="0"/>
                      <a:pt x="12" y="0"/>
                    </a:cubicBezTo>
                    <a:cubicBezTo>
                      <a:pt x="5" y="0"/>
                      <a:pt x="0" y="5"/>
                      <a:pt x="0" y="12"/>
                    </a:cubicBezTo>
                    <a:cubicBezTo>
                      <a:pt x="0" y="37"/>
                      <a:pt x="0" y="49"/>
                      <a:pt x="0" y="74"/>
                    </a:cubicBezTo>
                    <a:cubicBezTo>
                      <a:pt x="0" y="81"/>
                      <a:pt x="5" y="86"/>
                      <a:pt x="12" y="86"/>
                    </a:cubicBezTo>
                    <a:cubicBezTo>
                      <a:pt x="22" y="86"/>
                      <a:pt x="22" y="86"/>
                      <a:pt x="22" y="86"/>
                    </a:cubicBezTo>
                    <a:cubicBezTo>
                      <a:pt x="23" y="86"/>
                      <a:pt x="23" y="86"/>
                      <a:pt x="23" y="86"/>
                    </a:cubicBezTo>
                    <a:cubicBezTo>
                      <a:pt x="79" y="86"/>
                      <a:pt x="79" y="86"/>
                      <a:pt x="79" y="86"/>
                    </a:cubicBezTo>
                    <a:cubicBezTo>
                      <a:pt x="80" y="86"/>
                      <a:pt x="82" y="85"/>
                      <a:pt x="82" y="83"/>
                    </a:cubicBezTo>
                    <a:cubicBezTo>
                      <a:pt x="82" y="70"/>
                      <a:pt x="82" y="70"/>
                      <a:pt x="82" y="70"/>
                    </a:cubicBezTo>
                    <a:cubicBezTo>
                      <a:pt x="82" y="69"/>
                      <a:pt x="81" y="68"/>
                      <a:pt x="80" y="68"/>
                    </a:cubicBezTo>
                    <a:cubicBezTo>
                      <a:pt x="79" y="68"/>
                      <a:pt x="79" y="68"/>
                      <a:pt x="79" y="68"/>
                    </a:cubicBezTo>
                    <a:cubicBezTo>
                      <a:pt x="78" y="68"/>
                      <a:pt x="77" y="69"/>
                      <a:pt x="77" y="70"/>
                    </a:cubicBezTo>
                    <a:cubicBezTo>
                      <a:pt x="77" y="80"/>
                      <a:pt x="77" y="80"/>
                      <a:pt x="77" y="80"/>
                    </a:cubicBezTo>
                    <a:cubicBezTo>
                      <a:pt x="77" y="82"/>
                      <a:pt x="76" y="83"/>
                      <a:pt x="75" y="83"/>
                    </a:cubicBezTo>
                    <a:cubicBezTo>
                      <a:pt x="26" y="83"/>
                      <a:pt x="26" y="83"/>
                      <a:pt x="26" y="83"/>
                    </a:cubicBezTo>
                    <a:cubicBezTo>
                      <a:pt x="25" y="83"/>
                      <a:pt x="25" y="83"/>
                      <a:pt x="25" y="83"/>
                    </a:cubicBezTo>
                    <a:cubicBezTo>
                      <a:pt x="12" y="83"/>
                      <a:pt x="12" y="83"/>
                      <a:pt x="12" y="83"/>
                    </a:cubicBezTo>
                    <a:cubicBezTo>
                      <a:pt x="1" y="83"/>
                      <a:pt x="1" y="66"/>
                      <a:pt x="12" y="66"/>
                    </a:cubicBezTo>
                    <a:cubicBezTo>
                      <a:pt x="42" y="66"/>
                      <a:pt x="42" y="66"/>
                      <a:pt x="42" y="66"/>
                    </a:cubicBezTo>
                    <a:cubicBezTo>
                      <a:pt x="43" y="66"/>
                      <a:pt x="43" y="66"/>
                      <a:pt x="43" y="66"/>
                    </a:cubicBezTo>
                    <a:cubicBezTo>
                      <a:pt x="79" y="66"/>
                      <a:pt x="79" y="66"/>
                      <a:pt x="79" y="66"/>
                    </a:cubicBezTo>
                    <a:cubicBezTo>
                      <a:pt x="80" y="66"/>
                      <a:pt x="82" y="64"/>
                      <a:pt x="82" y="63"/>
                    </a:cubicBezTo>
                    <a:cubicBezTo>
                      <a:pt x="82" y="28"/>
                      <a:pt x="82" y="28"/>
                      <a:pt x="82" y="28"/>
                    </a:cubicBezTo>
                    <a:cubicBezTo>
                      <a:pt x="82" y="25"/>
                      <a:pt x="82" y="25"/>
                      <a:pt x="82" y="25"/>
                    </a:cubicBezTo>
                    <a:cubicBezTo>
                      <a:pt x="82" y="3"/>
                      <a:pt x="82" y="3"/>
                      <a:pt x="82" y="3"/>
                    </a:cubicBezTo>
                    <a:cubicBezTo>
                      <a:pt x="82" y="1"/>
                      <a:pt x="80" y="0"/>
                      <a:pt x="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1" name="Freeform 51"/>
              <p:cNvSpPr/>
              <p:nvPr/>
            </p:nvSpPr>
            <p:spPr bwMode="auto">
              <a:xfrm>
                <a:off x="23" y="300"/>
                <a:ext cx="151" cy="9"/>
              </a:xfrm>
              <a:custGeom>
                <a:avLst/>
                <a:gdLst>
                  <a:gd name="T0" fmla="*/ 62 w 64"/>
                  <a:gd name="T1" fmla="*/ 0 h 4"/>
                  <a:gd name="T2" fmla="*/ 2 w 64"/>
                  <a:gd name="T3" fmla="*/ 0 h 4"/>
                  <a:gd name="T4" fmla="*/ 0 w 64"/>
                  <a:gd name="T5" fmla="*/ 2 h 4"/>
                  <a:gd name="T6" fmla="*/ 0 w 64"/>
                  <a:gd name="T7" fmla="*/ 2 h 4"/>
                  <a:gd name="T8" fmla="*/ 2 w 64"/>
                  <a:gd name="T9" fmla="*/ 4 h 4"/>
                  <a:gd name="T10" fmla="*/ 62 w 64"/>
                  <a:gd name="T11" fmla="*/ 4 h 4"/>
                  <a:gd name="T12" fmla="*/ 64 w 64"/>
                  <a:gd name="T13" fmla="*/ 2 h 4"/>
                  <a:gd name="T14" fmla="*/ 64 w 64"/>
                  <a:gd name="T15" fmla="*/ 2 h 4"/>
                  <a:gd name="T16" fmla="*/ 62 w 6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
                    <a:moveTo>
                      <a:pt x="62" y="0"/>
                    </a:moveTo>
                    <a:cubicBezTo>
                      <a:pt x="2" y="0"/>
                      <a:pt x="2" y="0"/>
                      <a:pt x="2" y="0"/>
                    </a:cubicBezTo>
                    <a:cubicBezTo>
                      <a:pt x="1" y="0"/>
                      <a:pt x="0" y="1"/>
                      <a:pt x="0" y="2"/>
                    </a:cubicBezTo>
                    <a:cubicBezTo>
                      <a:pt x="0" y="2"/>
                      <a:pt x="0" y="2"/>
                      <a:pt x="0" y="2"/>
                    </a:cubicBezTo>
                    <a:cubicBezTo>
                      <a:pt x="0" y="3"/>
                      <a:pt x="1" y="4"/>
                      <a:pt x="2" y="4"/>
                    </a:cubicBezTo>
                    <a:cubicBezTo>
                      <a:pt x="62" y="4"/>
                      <a:pt x="62" y="4"/>
                      <a:pt x="62" y="4"/>
                    </a:cubicBezTo>
                    <a:cubicBezTo>
                      <a:pt x="63" y="4"/>
                      <a:pt x="64" y="3"/>
                      <a:pt x="64" y="2"/>
                    </a:cubicBezTo>
                    <a:cubicBezTo>
                      <a:pt x="64" y="2"/>
                      <a:pt x="64" y="2"/>
                      <a:pt x="64" y="2"/>
                    </a:cubicBezTo>
                    <a:cubicBezTo>
                      <a:pt x="64" y="1"/>
                      <a:pt x="63" y="0"/>
                      <a:pt x="6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2" name="Freeform 52"/>
              <p:cNvSpPr/>
              <p:nvPr/>
            </p:nvSpPr>
            <p:spPr bwMode="auto">
              <a:xfrm>
                <a:off x="23" y="286"/>
                <a:ext cx="151" cy="9"/>
              </a:xfrm>
              <a:custGeom>
                <a:avLst/>
                <a:gdLst>
                  <a:gd name="T0" fmla="*/ 64 w 64"/>
                  <a:gd name="T1" fmla="*/ 2 h 4"/>
                  <a:gd name="T2" fmla="*/ 62 w 64"/>
                  <a:gd name="T3" fmla="*/ 0 h 4"/>
                  <a:gd name="T4" fmla="*/ 2 w 64"/>
                  <a:gd name="T5" fmla="*/ 0 h 4"/>
                  <a:gd name="T6" fmla="*/ 0 w 64"/>
                  <a:gd name="T7" fmla="*/ 2 h 4"/>
                  <a:gd name="T8" fmla="*/ 0 w 64"/>
                  <a:gd name="T9" fmla="*/ 2 h 4"/>
                  <a:gd name="T10" fmla="*/ 2 w 64"/>
                  <a:gd name="T11" fmla="*/ 4 h 4"/>
                  <a:gd name="T12" fmla="*/ 62 w 64"/>
                  <a:gd name="T13" fmla="*/ 4 h 4"/>
                  <a:gd name="T14" fmla="*/ 64 w 6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
                    <a:moveTo>
                      <a:pt x="64" y="2"/>
                    </a:moveTo>
                    <a:cubicBezTo>
                      <a:pt x="64" y="1"/>
                      <a:pt x="63" y="0"/>
                      <a:pt x="62" y="0"/>
                    </a:cubicBezTo>
                    <a:cubicBezTo>
                      <a:pt x="2" y="0"/>
                      <a:pt x="2" y="0"/>
                      <a:pt x="2" y="0"/>
                    </a:cubicBezTo>
                    <a:cubicBezTo>
                      <a:pt x="1" y="0"/>
                      <a:pt x="0" y="1"/>
                      <a:pt x="0" y="2"/>
                    </a:cubicBezTo>
                    <a:cubicBezTo>
                      <a:pt x="0" y="2"/>
                      <a:pt x="0" y="2"/>
                      <a:pt x="0" y="2"/>
                    </a:cubicBezTo>
                    <a:cubicBezTo>
                      <a:pt x="0" y="3"/>
                      <a:pt x="1" y="4"/>
                      <a:pt x="2" y="4"/>
                    </a:cubicBezTo>
                    <a:cubicBezTo>
                      <a:pt x="62" y="4"/>
                      <a:pt x="62" y="4"/>
                      <a:pt x="62" y="4"/>
                    </a:cubicBezTo>
                    <a:cubicBezTo>
                      <a:pt x="63" y="4"/>
                      <a:pt x="64" y="3"/>
                      <a:pt x="64"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3" name="Freeform 53"/>
              <p:cNvSpPr/>
              <p:nvPr/>
            </p:nvSpPr>
            <p:spPr bwMode="auto">
              <a:xfrm>
                <a:off x="0" y="196"/>
                <a:ext cx="193" cy="69"/>
              </a:xfrm>
              <a:custGeom>
                <a:avLst/>
                <a:gdLst>
                  <a:gd name="T0" fmla="*/ 80 w 82"/>
                  <a:gd name="T1" fmla="*/ 6 h 29"/>
                  <a:gd name="T2" fmla="*/ 21 w 82"/>
                  <a:gd name="T3" fmla="*/ 6 h 29"/>
                  <a:gd name="T4" fmla="*/ 20 w 82"/>
                  <a:gd name="T5" fmla="*/ 6 h 29"/>
                  <a:gd name="T6" fmla="*/ 12 w 82"/>
                  <a:gd name="T7" fmla="*/ 6 h 29"/>
                  <a:gd name="T8" fmla="*/ 1 w 82"/>
                  <a:gd name="T9" fmla="*/ 1 h 29"/>
                  <a:gd name="T10" fmla="*/ 0 w 82"/>
                  <a:gd name="T11" fmla="*/ 1 h 29"/>
                  <a:gd name="T12" fmla="*/ 0 w 82"/>
                  <a:gd name="T13" fmla="*/ 18 h 29"/>
                  <a:gd name="T14" fmla="*/ 3 w 82"/>
                  <a:gd name="T15" fmla="*/ 25 h 29"/>
                  <a:gd name="T16" fmla="*/ 12 w 82"/>
                  <a:gd name="T17" fmla="*/ 29 h 29"/>
                  <a:gd name="T18" fmla="*/ 79 w 82"/>
                  <a:gd name="T19" fmla="*/ 29 h 29"/>
                  <a:gd name="T20" fmla="*/ 82 w 82"/>
                  <a:gd name="T21" fmla="*/ 26 h 29"/>
                  <a:gd name="T22" fmla="*/ 82 w 82"/>
                  <a:gd name="T23" fmla="*/ 13 h 29"/>
                  <a:gd name="T24" fmla="*/ 80 w 82"/>
                  <a:gd name="T25" fmla="*/ 12 h 29"/>
                  <a:gd name="T26" fmla="*/ 79 w 82"/>
                  <a:gd name="T27" fmla="*/ 12 h 29"/>
                  <a:gd name="T28" fmla="*/ 77 w 82"/>
                  <a:gd name="T29" fmla="*/ 13 h 29"/>
                  <a:gd name="T30" fmla="*/ 77 w 82"/>
                  <a:gd name="T31" fmla="*/ 23 h 29"/>
                  <a:gd name="T32" fmla="*/ 75 w 82"/>
                  <a:gd name="T33" fmla="*/ 26 h 29"/>
                  <a:gd name="T34" fmla="*/ 12 w 82"/>
                  <a:gd name="T35" fmla="*/ 26 h 29"/>
                  <a:gd name="T36" fmla="*/ 5 w 82"/>
                  <a:gd name="T37" fmla="*/ 22 h 29"/>
                  <a:gd name="T38" fmla="*/ 12 w 82"/>
                  <a:gd name="T39" fmla="*/ 9 h 29"/>
                  <a:gd name="T40" fmla="*/ 17 w 82"/>
                  <a:gd name="T41" fmla="*/ 9 h 29"/>
                  <a:gd name="T42" fmla="*/ 18 w 82"/>
                  <a:gd name="T43" fmla="*/ 9 h 29"/>
                  <a:gd name="T44" fmla="*/ 80 w 82"/>
                  <a:gd name="T45" fmla="*/ 9 h 29"/>
                  <a:gd name="T46" fmla="*/ 82 w 82"/>
                  <a:gd name="T47" fmla="*/ 8 h 29"/>
                  <a:gd name="T48" fmla="*/ 82 w 82"/>
                  <a:gd name="T49" fmla="*/ 7 h 29"/>
                  <a:gd name="T50" fmla="*/ 80 w 82"/>
                  <a:gd name="T5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29">
                    <a:moveTo>
                      <a:pt x="80" y="6"/>
                    </a:moveTo>
                    <a:cubicBezTo>
                      <a:pt x="21" y="6"/>
                      <a:pt x="21" y="6"/>
                      <a:pt x="21" y="6"/>
                    </a:cubicBezTo>
                    <a:cubicBezTo>
                      <a:pt x="20" y="6"/>
                      <a:pt x="20" y="6"/>
                      <a:pt x="20" y="6"/>
                    </a:cubicBezTo>
                    <a:cubicBezTo>
                      <a:pt x="12" y="6"/>
                      <a:pt x="12" y="6"/>
                      <a:pt x="12" y="6"/>
                    </a:cubicBezTo>
                    <a:cubicBezTo>
                      <a:pt x="8" y="6"/>
                      <a:pt x="4" y="4"/>
                      <a:pt x="1" y="1"/>
                    </a:cubicBezTo>
                    <a:cubicBezTo>
                      <a:pt x="1" y="0"/>
                      <a:pt x="0" y="1"/>
                      <a:pt x="0" y="1"/>
                    </a:cubicBezTo>
                    <a:cubicBezTo>
                      <a:pt x="0" y="18"/>
                      <a:pt x="0" y="18"/>
                      <a:pt x="0" y="18"/>
                    </a:cubicBezTo>
                    <a:cubicBezTo>
                      <a:pt x="0" y="20"/>
                      <a:pt x="1" y="23"/>
                      <a:pt x="3" y="25"/>
                    </a:cubicBezTo>
                    <a:cubicBezTo>
                      <a:pt x="5" y="27"/>
                      <a:pt x="8" y="29"/>
                      <a:pt x="12" y="29"/>
                    </a:cubicBezTo>
                    <a:cubicBezTo>
                      <a:pt x="35" y="29"/>
                      <a:pt x="56" y="29"/>
                      <a:pt x="79" y="29"/>
                    </a:cubicBezTo>
                    <a:cubicBezTo>
                      <a:pt x="80" y="29"/>
                      <a:pt x="82" y="28"/>
                      <a:pt x="82" y="26"/>
                    </a:cubicBezTo>
                    <a:cubicBezTo>
                      <a:pt x="82" y="13"/>
                      <a:pt x="82" y="13"/>
                      <a:pt x="82" y="13"/>
                    </a:cubicBezTo>
                    <a:cubicBezTo>
                      <a:pt x="82" y="12"/>
                      <a:pt x="81" y="12"/>
                      <a:pt x="80" y="12"/>
                    </a:cubicBezTo>
                    <a:cubicBezTo>
                      <a:pt x="79" y="12"/>
                      <a:pt x="79" y="12"/>
                      <a:pt x="79" y="12"/>
                    </a:cubicBezTo>
                    <a:cubicBezTo>
                      <a:pt x="78" y="12"/>
                      <a:pt x="77" y="12"/>
                      <a:pt x="77" y="13"/>
                    </a:cubicBezTo>
                    <a:cubicBezTo>
                      <a:pt x="77" y="23"/>
                      <a:pt x="77" y="23"/>
                      <a:pt x="77" y="23"/>
                    </a:cubicBezTo>
                    <a:cubicBezTo>
                      <a:pt x="77" y="25"/>
                      <a:pt x="76" y="26"/>
                      <a:pt x="75" y="26"/>
                    </a:cubicBezTo>
                    <a:cubicBezTo>
                      <a:pt x="12" y="26"/>
                      <a:pt x="12" y="26"/>
                      <a:pt x="12" y="26"/>
                    </a:cubicBezTo>
                    <a:cubicBezTo>
                      <a:pt x="8" y="26"/>
                      <a:pt x="6" y="25"/>
                      <a:pt x="5" y="22"/>
                    </a:cubicBezTo>
                    <a:cubicBezTo>
                      <a:pt x="2" y="17"/>
                      <a:pt x="4" y="9"/>
                      <a:pt x="12" y="9"/>
                    </a:cubicBezTo>
                    <a:cubicBezTo>
                      <a:pt x="17" y="9"/>
                      <a:pt x="17" y="9"/>
                      <a:pt x="17" y="9"/>
                    </a:cubicBezTo>
                    <a:cubicBezTo>
                      <a:pt x="18" y="9"/>
                      <a:pt x="18" y="9"/>
                      <a:pt x="18" y="9"/>
                    </a:cubicBezTo>
                    <a:cubicBezTo>
                      <a:pt x="80" y="9"/>
                      <a:pt x="80" y="9"/>
                      <a:pt x="80" y="9"/>
                    </a:cubicBezTo>
                    <a:cubicBezTo>
                      <a:pt x="81" y="9"/>
                      <a:pt x="82" y="8"/>
                      <a:pt x="82" y="8"/>
                    </a:cubicBezTo>
                    <a:cubicBezTo>
                      <a:pt x="82" y="7"/>
                      <a:pt x="82" y="7"/>
                      <a:pt x="82" y="7"/>
                    </a:cubicBezTo>
                    <a:cubicBezTo>
                      <a:pt x="82" y="6"/>
                      <a:pt x="81" y="6"/>
                      <a:pt x="80"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4" name="Freeform 54"/>
              <p:cNvSpPr/>
              <p:nvPr/>
            </p:nvSpPr>
            <p:spPr bwMode="auto">
              <a:xfrm>
                <a:off x="0" y="257"/>
                <a:ext cx="193" cy="67"/>
              </a:xfrm>
              <a:custGeom>
                <a:avLst/>
                <a:gdLst>
                  <a:gd name="T0" fmla="*/ 80 w 82"/>
                  <a:gd name="T1" fmla="*/ 5 h 28"/>
                  <a:gd name="T2" fmla="*/ 12 w 82"/>
                  <a:gd name="T3" fmla="*/ 5 h 28"/>
                  <a:gd name="T4" fmla="*/ 1 w 82"/>
                  <a:gd name="T5" fmla="*/ 0 h 28"/>
                  <a:gd name="T6" fmla="*/ 1 w 82"/>
                  <a:gd name="T7" fmla="*/ 0 h 28"/>
                  <a:gd name="T8" fmla="*/ 1 w 82"/>
                  <a:gd name="T9" fmla="*/ 0 h 28"/>
                  <a:gd name="T10" fmla="*/ 1 w 82"/>
                  <a:gd name="T11" fmla="*/ 0 h 28"/>
                  <a:gd name="T12" fmla="*/ 1 w 82"/>
                  <a:gd name="T13" fmla="*/ 0 h 28"/>
                  <a:gd name="T14" fmla="*/ 0 w 82"/>
                  <a:gd name="T15" fmla="*/ 1 h 28"/>
                  <a:gd name="T16" fmla="*/ 0 w 82"/>
                  <a:gd name="T17" fmla="*/ 1 h 28"/>
                  <a:gd name="T18" fmla="*/ 0 w 82"/>
                  <a:gd name="T19" fmla="*/ 17 h 28"/>
                  <a:gd name="T20" fmla="*/ 12 w 82"/>
                  <a:gd name="T21" fmla="*/ 28 h 28"/>
                  <a:gd name="T22" fmla="*/ 79 w 82"/>
                  <a:gd name="T23" fmla="*/ 28 h 28"/>
                  <a:gd name="T24" fmla="*/ 82 w 82"/>
                  <a:gd name="T25" fmla="*/ 26 h 28"/>
                  <a:gd name="T26" fmla="*/ 82 w 82"/>
                  <a:gd name="T27" fmla="*/ 12 h 28"/>
                  <a:gd name="T28" fmla="*/ 80 w 82"/>
                  <a:gd name="T29" fmla="*/ 11 h 28"/>
                  <a:gd name="T30" fmla="*/ 79 w 82"/>
                  <a:gd name="T31" fmla="*/ 11 h 28"/>
                  <a:gd name="T32" fmla="*/ 77 w 82"/>
                  <a:gd name="T33" fmla="*/ 12 h 28"/>
                  <a:gd name="T34" fmla="*/ 77 w 82"/>
                  <a:gd name="T35" fmla="*/ 23 h 28"/>
                  <a:gd name="T36" fmla="*/ 75 w 82"/>
                  <a:gd name="T37" fmla="*/ 25 h 28"/>
                  <a:gd name="T38" fmla="*/ 12 w 82"/>
                  <a:gd name="T39" fmla="*/ 25 h 28"/>
                  <a:gd name="T40" fmla="*/ 12 w 82"/>
                  <a:gd name="T41" fmla="*/ 8 h 28"/>
                  <a:gd name="T42" fmla="*/ 80 w 82"/>
                  <a:gd name="T43" fmla="*/ 8 h 28"/>
                  <a:gd name="T44" fmla="*/ 82 w 82"/>
                  <a:gd name="T45" fmla="*/ 7 h 28"/>
                  <a:gd name="T46" fmla="*/ 82 w 82"/>
                  <a:gd name="T47" fmla="*/ 6 h 28"/>
                  <a:gd name="T48" fmla="*/ 80 w 82"/>
                  <a:gd name="T4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28">
                    <a:moveTo>
                      <a:pt x="80" y="5"/>
                    </a:moveTo>
                    <a:cubicBezTo>
                      <a:pt x="57" y="5"/>
                      <a:pt x="35" y="5"/>
                      <a:pt x="12" y="5"/>
                    </a:cubicBezTo>
                    <a:cubicBezTo>
                      <a:pt x="8" y="5"/>
                      <a:pt x="4" y="3"/>
                      <a:pt x="1" y="0"/>
                    </a:cubicBezTo>
                    <a:cubicBezTo>
                      <a:pt x="1" y="0"/>
                      <a:pt x="1" y="0"/>
                      <a:pt x="1" y="0"/>
                    </a:cubicBezTo>
                    <a:cubicBezTo>
                      <a:pt x="1" y="0"/>
                      <a:pt x="1" y="0"/>
                      <a:pt x="1" y="0"/>
                    </a:cubicBezTo>
                    <a:cubicBezTo>
                      <a:pt x="1" y="0"/>
                      <a:pt x="1" y="0"/>
                      <a:pt x="1" y="0"/>
                    </a:cubicBezTo>
                    <a:cubicBezTo>
                      <a:pt x="1" y="0"/>
                      <a:pt x="1" y="0"/>
                      <a:pt x="1" y="0"/>
                    </a:cubicBezTo>
                    <a:cubicBezTo>
                      <a:pt x="0" y="0"/>
                      <a:pt x="0" y="0"/>
                      <a:pt x="0" y="1"/>
                    </a:cubicBezTo>
                    <a:cubicBezTo>
                      <a:pt x="0" y="1"/>
                      <a:pt x="0" y="1"/>
                      <a:pt x="0" y="1"/>
                    </a:cubicBezTo>
                    <a:cubicBezTo>
                      <a:pt x="0" y="17"/>
                      <a:pt x="0" y="17"/>
                      <a:pt x="0" y="17"/>
                    </a:cubicBezTo>
                    <a:cubicBezTo>
                      <a:pt x="0" y="23"/>
                      <a:pt x="5" y="28"/>
                      <a:pt x="12" y="28"/>
                    </a:cubicBezTo>
                    <a:cubicBezTo>
                      <a:pt x="35" y="28"/>
                      <a:pt x="56" y="28"/>
                      <a:pt x="79" y="28"/>
                    </a:cubicBezTo>
                    <a:cubicBezTo>
                      <a:pt x="80" y="28"/>
                      <a:pt x="82" y="27"/>
                      <a:pt x="82" y="26"/>
                    </a:cubicBezTo>
                    <a:cubicBezTo>
                      <a:pt x="82" y="12"/>
                      <a:pt x="82" y="12"/>
                      <a:pt x="82" y="12"/>
                    </a:cubicBezTo>
                    <a:cubicBezTo>
                      <a:pt x="82" y="11"/>
                      <a:pt x="81" y="11"/>
                      <a:pt x="80" y="11"/>
                    </a:cubicBezTo>
                    <a:cubicBezTo>
                      <a:pt x="79" y="11"/>
                      <a:pt x="79" y="11"/>
                      <a:pt x="79" y="11"/>
                    </a:cubicBezTo>
                    <a:cubicBezTo>
                      <a:pt x="78" y="11"/>
                      <a:pt x="77" y="11"/>
                      <a:pt x="77" y="12"/>
                    </a:cubicBezTo>
                    <a:cubicBezTo>
                      <a:pt x="77" y="23"/>
                      <a:pt x="77" y="23"/>
                      <a:pt x="77" y="23"/>
                    </a:cubicBezTo>
                    <a:cubicBezTo>
                      <a:pt x="77" y="24"/>
                      <a:pt x="76" y="25"/>
                      <a:pt x="75" y="25"/>
                    </a:cubicBezTo>
                    <a:cubicBezTo>
                      <a:pt x="12" y="25"/>
                      <a:pt x="12" y="25"/>
                      <a:pt x="12" y="25"/>
                    </a:cubicBezTo>
                    <a:cubicBezTo>
                      <a:pt x="1" y="25"/>
                      <a:pt x="1" y="8"/>
                      <a:pt x="12" y="8"/>
                    </a:cubicBezTo>
                    <a:cubicBezTo>
                      <a:pt x="80" y="8"/>
                      <a:pt x="80" y="8"/>
                      <a:pt x="80" y="8"/>
                    </a:cubicBezTo>
                    <a:cubicBezTo>
                      <a:pt x="81" y="8"/>
                      <a:pt x="82" y="8"/>
                      <a:pt x="82" y="7"/>
                    </a:cubicBezTo>
                    <a:cubicBezTo>
                      <a:pt x="82" y="6"/>
                      <a:pt x="82" y="6"/>
                      <a:pt x="82" y="6"/>
                    </a:cubicBezTo>
                    <a:cubicBezTo>
                      <a:pt x="82" y="6"/>
                      <a:pt x="81" y="5"/>
                      <a:pt x="80"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5" name="Freeform 55"/>
              <p:cNvSpPr/>
              <p:nvPr/>
            </p:nvSpPr>
            <p:spPr bwMode="auto">
              <a:xfrm>
                <a:off x="23" y="227"/>
                <a:ext cx="151" cy="7"/>
              </a:xfrm>
              <a:custGeom>
                <a:avLst/>
                <a:gdLst>
                  <a:gd name="T0" fmla="*/ 64 w 64"/>
                  <a:gd name="T1" fmla="*/ 1 h 3"/>
                  <a:gd name="T2" fmla="*/ 62 w 64"/>
                  <a:gd name="T3" fmla="*/ 0 h 3"/>
                  <a:gd name="T4" fmla="*/ 4 w 64"/>
                  <a:gd name="T5" fmla="*/ 0 h 3"/>
                  <a:gd name="T6" fmla="*/ 3 w 64"/>
                  <a:gd name="T7" fmla="*/ 0 h 3"/>
                  <a:gd name="T8" fmla="*/ 2 w 64"/>
                  <a:gd name="T9" fmla="*/ 0 h 3"/>
                  <a:gd name="T10" fmla="*/ 0 w 64"/>
                  <a:gd name="T11" fmla="*/ 1 h 3"/>
                  <a:gd name="T12" fmla="*/ 0 w 64"/>
                  <a:gd name="T13" fmla="*/ 2 h 3"/>
                  <a:gd name="T14" fmla="*/ 1 w 64"/>
                  <a:gd name="T15" fmla="*/ 3 h 3"/>
                  <a:gd name="T16" fmla="*/ 2 w 64"/>
                  <a:gd name="T17" fmla="*/ 3 h 3"/>
                  <a:gd name="T18" fmla="*/ 62 w 64"/>
                  <a:gd name="T19" fmla="*/ 3 h 3"/>
                  <a:gd name="T20" fmla="*/ 64 w 64"/>
                  <a:gd name="T21" fmla="*/ 2 h 3"/>
                  <a:gd name="T22" fmla="*/ 64 w 64"/>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3">
                    <a:moveTo>
                      <a:pt x="64" y="1"/>
                    </a:moveTo>
                    <a:cubicBezTo>
                      <a:pt x="64" y="0"/>
                      <a:pt x="63" y="0"/>
                      <a:pt x="62" y="0"/>
                    </a:cubicBezTo>
                    <a:cubicBezTo>
                      <a:pt x="4" y="0"/>
                      <a:pt x="4" y="0"/>
                      <a:pt x="4" y="0"/>
                    </a:cubicBezTo>
                    <a:cubicBezTo>
                      <a:pt x="3" y="0"/>
                      <a:pt x="3" y="0"/>
                      <a:pt x="3" y="0"/>
                    </a:cubicBezTo>
                    <a:cubicBezTo>
                      <a:pt x="2" y="0"/>
                      <a:pt x="2" y="0"/>
                      <a:pt x="2" y="0"/>
                    </a:cubicBezTo>
                    <a:cubicBezTo>
                      <a:pt x="1" y="0"/>
                      <a:pt x="0" y="0"/>
                      <a:pt x="0" y="1"/>
                    </a:cubicBezTo>
                    <a:cubicBezTo>
                      <a:pt x="0" y="2"/>
                      <a:pt x="0" y="2"/>
                      <a:pt x="0" y="2"/>
                    </a:cubicBezTo>
                    <a:cubicBezTo>
                      <a:pt x="0" y="2"/>
                      <a:pt x="0" y="3"/>
                      <a:pt x="1" y="3"/>
                    </a:cubicBezTo>
                    <a:cubicBezTo>
                      <a:pt x="1" y="3"/>
                      <a:pt x="1" y="3"/>
                      <a:pt x="2" y="3"/>
                    </a:cubicBezTo>
                    <a:cubicBezTo>
                      <a:pt x="62" y="3"/>
                      <a:pt x="62" y="3"/>
                      <a:pt x="62" y="3"/>
                    </a:cubicBezTo>
                    <a:cubicBezTo>
                      <a:pt x="63" y="3"/>
                      <a:pt x="64" y="3"/>
                      <a:pt x="64" y="2"/>
                    </a:cubicBezTo>
                    <a:lnTo>
                      <a:pt x="64" y="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6" name="Freeform 56"/>
              <p:cNvSpPr/>
              <p:nvPr/>
            </p:nvSpPr>
            <p:spPr bwMode="auto">
              <a:xfrm>
                <a:off x="23" y="182"/>
                <a:ext cx="151" cy="7"/>
              </a:xfrm>
              <a:custGeom>
                <a:avLst/>
                <a:gdLst>
                  <a:gd name="T0" fmla="*/ 62 w 64"/>
                  <a:gd name="T1" fmla="*/ 0 h 3"/>
                  <a:gd name="T2" fmla="*/ 24 w 64"/>
                  <a:gd name="T3" fmla="*/ 0 h 3"/>
                  <a:gd name="T4" fmla="*/ 22 w 64"/>
                  <a:gd name="T5" fmla="*/ 0 h 3"/>
                  <a:gd name="T6" fmla="*/ 2 w 64"/>
                  <a:gd name="T7" fmla="*/ 0 h 3"/>
                  <a:gd name="T8" fmla="*/ 0 w 64"/>
                  <a:gd name="T9" fmla="*/ 1 h 3"/>
                  <a:gd name="T10" fmla="*/ 0 w 64"/>
                  <a:gd name="T11" fmla="*/ 1 h 3"/>
                  <a:gd name="T12" fmla="*/ 2 w 64"/>
                  <a:gd name="T13" fmla="*/ 3 h 3"/>
                  <a:gd name="T14" fmla="*/ 19 w 64"/>
                  <a:gd name="T15" fmla="*/ 3 h 3"/>
                  <a:gd name="T16" fmla="*/ 20 w 64"/>
                  <a:gd name="T17" fmla="*/ 3 h 3"/>
                  <a:gd name="T18" fmla="*/ 62 w 64"/>
                  <a:gd name="T19" fmla="*/ 3 h 3"/>
                  <a:gd name="T20" fmla="*/ 64 w 64"/>
                  <a:gd name="T21" fmla="*/ 1 h 3"/>
                  <a:gd name="T22" fmla="*/ 64 w 64"/>
                  <a:gd name="T23" fmla="*/ 1 h 3"/>
                  <a:gd name="T24" fmla="*/ 62 w 64"/>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3">
                    <a:moveTo>
                      <a:pt x="62" y="0"/>
                    </a:moveTo>
                    <a:cubicBezTo>
                      <a:pt x="24" y="0"/>
                      <a:pt x="24" y="0"/>
                      <a:pt x="24" y="0"/>
                    </a:cubicBezTo>
                    <a:cubicBezTo>
                      <a:pt x="22" y="0"/>
                      <a:pt x="22" y="0"/>
                      <a:pt x="22" y="0"/>
                    </a:cubicBezTo>
                    <a:cubicBezTo>
                      <a:pt x="2" y="0"/>
                      <a:pt x="2" y="0"/>
                      <a:pt x="2" y="0"/>
                    </a:cubicBezTo>
                    <a:cubicBezTo>
                      <a:pt x="1" y="0"/>
                      <a:pt x="0" y="0"/>
                      <a:pt x="0" y="1"/>
                    </a:cubicBezTo>
                    <a:cubicBezTo>
                      <a:pt x="0" y="1"/>
                      <a:pt x="0" y="1"/>
                      <a:pt x="0" y="1"/>
                    </a:cubicBezTo>
                    <a:cubicBezTo>
                      <a:pt x="0" y="2"/>
                      <a:pt x="1" y="3"/>
                      <a:pt x="2" y="3"/>
                    </a:cubicBezTo>
                    <a:cubicBezTo>
                      <a:pt x="19" y="3"/>
                      <a:pt x="19" y="3"/>
                      <a:pt x="19" y="3"/>
                    </a:cubicBezTo>
                    <a:cubicBezTo>
                      <a:pt x="20" y="3"/>
                      <a:pt x="20" y="3"/>
                      <a:pt x="20" y="3"/>
                    </a:cubicBezTo>
                    <a:cubicBezTo>
                      <a:pt x="62" y="3"/>
                      <a:pt x="62" y="3"/>
                      <a:pt x="62" y="3"/>
                    </a:cubicBezTo>
                    <a:cubicBezTo>
                      <a:pt x="63" y="3"/>
                      <a:pt x="64" y="2"/>
                      <a:pt x="64" y="1"/>
                    </a:cubicBezTo>
                    <a:cubicBezTo>
                      <a:pt x="64" y="1"/>
                      <a:pt x="64" y="1"/>
                      <a:pt x="64" y="1"/>
                    </a:cubicBezTo>
                    <a:cubicBezTo>
                      <a:pt x="64" y="0"/>
                      <a:pt x="63" y="0"/>
                      <a:pt x="6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7" name="Freeform 57"/>
              <p:cNvSpPr/>
              <p:nvPr/>
            </p:nvSpPr>
            <p:spPr bwMode="auto">
              <a:xfrm>
                <a:off x="23" y="165"/>
                <a:ext cx="151" cy="10"/>
              </a:xfrm>
              <a:custGeom>
                <a:avLst/>
                <a:gdLst>
                  <a:gd name="T0" fmla="*/ 64 w 64"/>
                  <a:gd name="T1" fmla="*/ 2 h 4"/>
                  <a:gd name="T2" fmla="*/ 62 w 64"/>
                  <a:gd name="T3" fmla="*/ 0 h 4"/>
                  <a:gd name="T4" fmla="*/ 30 w 64"/>
                  <a:gd name="T5" fmla="*/ 0 h 4"/>
                  <a:gd name="T6" fmla="*/ 28 w 64"/>
                  <a:gd name="T7" fmla="*/ 0 h 4"/>
                  <a:gd name="T8" fmla="*/ 2 w 64"/>
                  <a:gd name="T9" fmla="*/ 0 h 4"/>
                  <a:gd name="T10" fmla="*/ 0 w 64"/>
                  <a:gd name="T11" fmla="*/ 2 h 4"/>
                  <a:gd name="T12" fmla="*/ 0 w 64"/>
                  <a:gd name="T13" fmla="*/ 2 h 4"/>
                  <a:gd name="T14" fmla="*/ 2 w 64"/>
                  <a:gd name="T15" fmla="*/ 4 h 4"/>
                  <a:gd name="T16" fmla="*/ 24 w 64"/>
                  <a:gd name="T17" fmla="*/ 4 h 4"/>
                  <a:gd name="T18" fmla="*/ 26 w 64"/>
                  <a:gd name="T19" fmla="*/ 4 h 4"/>
                  <a:gd name="T20" fmla="*/ 62 w 64"/>
                  <a:gd name="T21" fmla="*/ 4 h 4"/>
                  <a:gd name="T22" fmla="*/ 64 w 64"/>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4">
                    <a:moveTo>
                      <a:pt x="64" y="2"/>
                    </a:moveTo>
                    <a:cubicBezTo>
                      <a:pt x="64" y="1"/>
                      <a:pt x="63" y="0"/>
                      <a:pt x="62" y="0"/>
                    </a:cubicBezTo>
                    <a:cubicBezTo>
                      <a:pt x="30" y="0"/>
                      <a:pt x="30" y="0"/>
                      <a:pt x="30" y="0"/>
                    </a:cubicBezTo>
                    <a:cubicBezTo>
                      <a:pt x="28" y="0"/>
                      <a:pt x="28" y="0"/>
                      <a:pt x="28" y="0"/>
                    </a:cubicBezTo>
                    <a:cubicBezTo>
                      <a:pt x="2" y="0"/>
                      <a:pt x="2" y="0"/>
                      <a:pt x="2" y="0"/>
                    </a:cubicBezTo>
                    <a:cubicBezTo>
                      <a:pt x="1" y="0"/>
                      <a:pt x="0" y="1"/>
                      <a:pt x="0" y="2"/>
                    </a:cubicBezTo>
                    <a:cubicBezTo>
                      <a:pt x="0" y="2"/>
                      <a:pt x="0" y="2"/>
                      <a:pt x="0" y="2"/>
                    </a:cubicBezTo>
                    <a:cubicBezTo>
                      <a:pt x="0" y="3"/>
                      <a:pt x="1" y="4"/>
                      <a:pt x="2" y="4"/>
                    </a:cubicBezTo>
                    <a:cubicBezTo>
                      <a:pt x="24" y="4"/>
                      <a:pt x="24" y="4"/>
                      <a:pt x="24" y="4"/>
                    </a:cubicBezTo>
                    <a:cubicBezTo>
                      <a:pt x="26" y="4"/>
                      <a:pt x="26" y="4"/>
                      <a:pt x="26" y="4"/>
                    </a:cubicBezTo>
                    <a:cubicBezTo>
                      <a:pt x="62" y="4"/>
                      <a:pt x="62" y="4"/>
                      <a:pt x="62" y="4"/>
                    </a:cubicBezTo>
                    <a:cubicBezTo>
                      <a:pt x="63" y="4"/>
                      <a:pt x="64" y="3"/>
                      <a:pt x="64"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178" name="Freeform 58"/>
              <p:cNvSpPr/>
              <p:nvPr/>
            </p:nvSpPr>
            <p:spPr bwMode="auto">
              <a:xfrm>
                <a:off x="23" y="241"/>
                <a:ext cx="151" cy="7"/>
              </a:xfrm>
              <a:custGeom>
                <a:avLst/>
                <a:gdLst>
                  <a:gd name="T0" fmla="*/ 62 w 64"/>
                  <a:gd name="T1" fmla="*/ 0 h 3"/>
                  <a:gd name="T2" fmla="*/ 2 w 64"/>
                  <a:gd name="T3" fmla="*/ 0 h 3"/>
                  <a:gd name="T4" fmla="*/ 0 w 64"/>
                  <a:gd name="T5" fmla="*/ 1 h 3"/>
                  <a:gd name="T6" fmla="*/ 0 w 64"/>
                  <a:gd name="T7" fmla="*/ 2 h 3"/>
                  <a:gd name="T8" fmla="*/ 2 w 64"/>
                  <a:gd name="T9" fmla="*/ 3 h 3"/>
                  <a:gd name="T10" fmla="*/ 62 w 64"/>
                  <a:gd name="T11" fmla="*/ 3 h 3"/>
                  <a:gd name="T12" fmla="*/ 64 w 64"/>
                  <a:gd name="T13" fmla="*/ 2 h 3"/>
                  <a:gd name="T14" fmla="*/ 64 w 64"/>
                  <a:gd name="T15" fmla="*/ 1 h 3"/>
                  <a:gd name="T16" fmla="*/ 62 w 6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
                    <a:moveTo>
                      <a:pt x="62" y="0"/>
                    </a:moveTo>
                    <a:cubicBezTo>
                      <a:pt x="2" y="0"/>
                      <a:pt x="2" y="0"/>
                      <a:pt x="2" y="0"/>
                    </a:cubicBezTo>
                    <a:cubicBezTo>
                      <a:pt x="1" y="0"/>
                      <a:pt x="0" y="1"/>
                      <a:pt x="0" y="1"/>
                    </a:cubicBezTo>
                    <a:cubicBezTo>
                      <a:pt x="0" y="2"/>
                      <a:pt x="0" y="2"/>
                      <a:pt x="0" y="2"/>
                    </a:cubicBezTo>
                    <a:cubicBezTo>
                      <a:pt x="0" y="3"/>
                      <a:pt x="1" y="3"/>
                      <a:pt x="2" y="3"/>
                    </a:cubicBezTo>
                    <a:cubicBezTo>
                      <a:pt x="62" y="3"/>
                      <a:pt x="62" y="3"/>
                      <a:pt x="62" y="3"/>
                    </a:cubicBezTo>
                    <a:cubicBezTo>
                      <a:pt x="63" y="3"/>
                      <a:pt x="64" y="3"/>
                      <a:pt x="64" y="2"/>
                    </a:cubicBezTo>
                    <a:cubicBezTo>
                      <a:pt x="64" y="1"/>
                      <a:pt x="64" y="1"/>
                      <a:pt x="64" y="1"/>
                    </a:cubicBezTo>
                    <a:cubicBezTo>
                      <a:pt x="64" y="1"/>
                      <a:pt x="63" y="0"/>
                      <a:pt x="6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sp>
        <p:nvSpPr>
          <p:cNvPr id="62"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59" name="文本框 58"/>
          <p:cNvSpPr txBox="1"/>
          <p:nvPr/>
        </p:nvSpPr>
        <p:spPr>
          <a:xfrm>
            <a:off x="1113069" y="5345852"/>
            <a:ext cx="2339216" cy="1061829"/>
          </a:xfrm>
          <a:prstGeom prst="rect">
            <a:avLst/>
          </a:prstGeom>
          <a:noFill/>
        </p:spPr>
        <p:txBody>
          <a:bodyPr wrap="square" rtlCol="0">
            <a:spAutoFit/>
          </a:bodyPr>
          <a:lstStyle/>
          <a:p>
            <a:pPr algn="just">
              <a:lnSpc>
                <a:spcPct val="15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p>
        </p:txBody>
      </p:sp>
      <p:sp>
        <p:nvSpPr>
          <p:cNvPr id="60" name="Rectangle 36"/>
          <p:cNvSpPr>
            <a:spLocks noChangeArrowheads="1"/>
          </p:cNvSpPr>
          <p:nvPr/>
        </p:nvSpPr>
        <p:spPr bwMode="auto">
          <a:xfrm>
            <a:off x="1113069" y="4992042"/>
            <a:ext cx="149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mn-ea"/>
                <a:sym typeface="Arial" panose="020B0604020202020204" pitchFamily="34" charset="0"/>
              </a:rPr>
              <a:t>请添加标题</a:t>
            </a:r>
          </a:p>
        </p:txBody>
      </p:sp>
      <p:sp>
        <p:nvSpPr>
          <p:cNvPr id="61" name="文本框 60"/>
          <p:cNvSpPr txBox="1"/>
          <p:nvPr/>
        </p:nvSpPr>
        <p:spPr>
          <a:xfrm>
            <a:off x="4686003" y="5345852"/>
            <a:ext cx="2339215" cy="1061829"/>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p>
        </p:txBody>
      </p:sp>
      <p:sp>
        <p:nvSpPr>
          <p:cNvPr id="64" name="Rectangle 36"/>
          <p:cNvSpPr>
            <a:spLocks noChangeArrowheads="1"/>
          </p:cNvSpPr>
          <p:nvPr/>
        </p:nvSpPr>
        <p:spPr bwMode="auto">
          <a:xfrm>
            <a:off x="4686003" y="4992042"/>
            <a:ext cx="149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mn-ea"/>
                <a:sym typeface="Arial" panose="020B0604020202020204" pitchFamily="34" charset="0"/>
              </a:rPr>
              <a:t>请添加标题</a:t>
            </a:r>
          </a:p>
        </p:txBody>
      </p:sp>
      <p:sp>
        <p:nvSpPr>
          <p:cNvPr id="65" name="文本框 64"/>
          <p:cNvSpPr txBox="1"/>
          <p:nvPr/>
        </p:nvSpPr>
        <p:spPr>
          <a:xfrm>
            <a:off x="8258938" y="5345852"/>
            <a:ext cx="2467270" cy="1061829"/>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p>
        </p:txBody>
      </p:sp>
      <p:sp>
        <p:nvSpPr>
          <p:cNvPr id="66" name="Rectangle 36"/>
          <p:cNvSpPr>
            <a:spLocks noChangeArrowheads="1"/>
          </p:cNvSpPr>
          <p:nvPr/>
        </p:nvSpPr>
        <p:spPr bwMode="auto">
          <a:xfrm>
            <a:off x="8258938" y="4992042"/>
            <a:ext cx="149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mn-ea"/>
                <a:sym typeface="Arial" panose="020B0604020202020204" pitchFamily="34" charset="0"/>
              </a:rPr>
              <a:t>请添加标题</a:t>
            </a:r>
          </a:p>
        </p:txBody>
      </p:sp>
      <p:sp>
        <p:nvSpPr>
          <p:cNvPr id="70" name="矩形 69"/>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par>
                                <p:cTn id="40" presetID="53" presetClass="entr" presetSubtype="16"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5124"/>
                                        </p:tgtEl>
                                        <p:attrNameLst>
                                          <p:attrName>style.visibility</p:attrName>
                                        </p:attrNameLst>
                                      </p:cBhvr>
                                      <p:to>
                                        <p:strVal val="visible"/>
                                      </p:to>
                                    </p:set>
                                    <p:animEffect transition="in" filter="wipe(down)">
                                      <p:cBhvr>
                                        <p:cTn id="53" dur="250"/>
                                        <p:tgtEl>
                                          <p:spTgt spid="512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127"/>
                                        </p:tgtEl>
                                        <p:attrNameLst>
                                          <p:attrName>style.visibility</p:attrName>
                                        </p:attrNameLst>
                                      </p:cBhvr>
                                      <p:to>
                                        <p:strVal val="visible"/>
                                      </p:to>
                                    </p:set>
                                    <p:animEffect transition="in" filter="wipe(down)">
                                      <p:cBhvr>
                                        <p:cTn id="56" dur="250"/>
                                        <p:tgtEl>
                                          <p:spTgt spid="512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5128"/>
                                        </p:tgtEl>
                                        <p:attrNameLst>
                                          <p:attrName>style.visibility</p:attrName>
                                        </p:attrNameLst>
                                      </p:cBhvr>
                                      <p:to>
                                        <p:strVal val="visible"/>
                                      </p:to>
                                    </p:set>
                                    <p:animEffect transition="in" filter="wipe(up)">
                                      <p:cBhvr>
                                        <p:cTn id="59" dur="250"/>
                                        <p:tgtEl>
                                          <p:spTgt spid="512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129"/>
                                        </p:tgtEl>
                                        <p:attrNameLst>
                                          <p:attrName>style.visibility</p:attrName>
                                        </p:attrNameLst>
                                      </p:cBhvr>
                                      <p:to>
                                        <p:strVal val="visible"/>
                                      </p:to>
                                    </p:set>
                                    <p:animEffect transition="in" filter="wipe(down)">
                                      <p:cBhvr>
                                        <p:cTn id="62" dur="250"/>
                                        <p:tgtEl>
                                          <p:spTgt spid="512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125"/>
                                        </p:tgtEl>
                                        <p:attrNameLst>
                                          <p:attrName>style.visibility</p:attrName>
                                        </p:attrNameLst>
                                      </p:cBhvr>
                                      <p:to>
                                        <p:strVal val="visible"/>
                                      </p:to>
                                    </p:set>
                                    <p:animEffect transition="in" filter="wipe(down)">
                                      <p:cBhvr>
                                        <p:cTn id="65" dur="250"/>
                                        <p:tgtEl>
                                          <p:spTgt spid="512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5130"/>
                                        </p:tgtEl>
                                        <p:attrNameLst>
                                          <p:attrName>style.visibility</p:attrName>
                                        </p:attrNameLst>
                                      </p:cBhvr>
                                      <p:to>
                                        <p:strVal val="visible"/>
                                      </p:to>
                                    </p:set>
                                    <p:animEffect transition="in" filter="wipe(down)">
                                      <p:cBhvr>
                                        <p:cTn id="68" dur="250"/>
                                        <p:tgtEl>
                                          <p:spTgt spid="5130"/>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5131"/>
                                        </p:tgtEl>
                                        <p:attrNameLst>
                                          <p:attrName>style.visibility</p:attrName>
                                        </p:attrNameLst>
                                      </p:cBhvr>
                                      <p:to>
                                        <p:strVal val="visible"/>
                                      </p:to>
                                    </p:set>
                                    <p:animEffect transition="in" filter="wipe(up)">
                                      <p:cBhvr>
                                        <p:cTn id="71" dur="250"/>
                                        <p:tgtEl>
                                          <p:spTgt spid="513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5126"/>
                                        </p:tgtEl>
                                        <p:attrNameLst>
                                          <p:attrName>style.visibility</p:attrName>
                                        </p:attrNameLst>
                                      </p:cBhvr>
                                      <p:to>
                                        <p:strVal val="visible"/>
                                      </p:to>
                                    </p:set>
                                    <p:animEffect transition="in" filter="wipe(down)">
                                      <p:cBhvr>
                                        <p:cTn id="74" dur="250"/>
                                        <p:tgtEl>
                                          <p:spTgt spid="5126"/>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5132"/>
                                        </p:tgtEl>
                                        <p:attrNameLst>
                                          <p:attrName>style.visibility</p:attrName>
                                        </p:attrNameLst>
                                      </p:cBhvr>
                                      <p:to>
                                        <p:strVal val="visible"/>
                                      </p:to>
                                    </p:set>
                                    <p:animEffect transition="in" filter="wipe(up)">
                                      <p:cBhvr>
                                        <p:cTn id="77" dur="250"/>
                                        <p:tgtEl>
                                          <p:spTgt spid="5132"/>
                                        </p:tgtEl>
                                      </p:cBhvr>
                                    </p:animEffect>
                                  </p:childTnLst>
                                </p:cTn>
                              </p:par>
                            </p:childTnLst>
                          </p:cTn>
                        </p:par>
                        <p:par>
                          <p:cTn id="78" fill="hold">
                            <p:stCondLst>
                              <p:cond delay="1000"/>
                            </p:stCondLst>
                            <p:childTnLst>
                              <p:par>
                                <p:cTn id="79" presetID="16" presetClass="entr" presetSubtype="37" fill="hold" grpId="0" nodeType="afterEffect">
                                  <p:stCondLst>
                                    <p:cond delay="0"/>
                                  </p:stCondLst>
                                  <p:childTnLst>
                                    <p:set>
                                      <p:cBhvr>
                                        <p:cTn id="80" dur="1" fill="hold">
                                          <p:stCondLst>
                                            <p:cond delay="0"/>
                                          </p:stCondLst>
                                        </p:cTn>
                                        <p:tgtEl>
                                          <p:spTgt spid="5154"/>
                                        </p:tgtEl>
                                        <p:attrNameLst>
                                          <p:attrName>style.visibility</p:attrName>
                                        </p:attrNameLst>
                                      </p:cBhvr>
                                      <p:to>
                                        <p:strVal val="visible"/>
                                      </p:to>
                                    </p:set>
                                    <p:animEffect transition="in" filter="barn(outVertical)">
                                      <p:cBhvr>
                                        <p:cTn id="81" dur="500"/>
                                        <p:tgtEl>
                                          <p:spTgt spid="5154"/>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5155"/>
                                        </p:tgtEl>
                                        <p:attrNameLst>
                                          <p:attrName>style.visibility</p:attrName>
                                        </p:attrNameLst>
                                      </p:cBhvr>
                                      <p:to>
                                        <p:strVal val="visible"/>
                                      </p:to>
                                    </p:set>
                                    <p:animEffect transition="in" filter="barn(outVertical)">
                                      <p:cBhvr>
                                        <p:cTn id="84" dur="500"/>
                                        <p:tgtEl>
                                          <p:spTgt spid="5155"/>
                                        </p:tgtEl>
                                      </p:cBhvr>
                                    </p:animEffect>
                                  </p:childTnLst>
                                </p:cTn>
                              </p:par>
                              <p:par>
                                <p:cTn id="85" presetID="16" presetClass="entr" presetSubtype="37" fill="hold" grpId="0" nodeType="withEffect">
                                  <p:stCondLst>
                                    <p:cond delay="0"/>
                                  </p:stCondLst>
                                  <p:childTnLst>
                                    <p:set>
                                      <p:cBhvr>
                                        <p:cTn id="86" dur="1" fill="hold">
                                          <p:stCondLst>
                                            <p:cond delay="0"/>
                                          </p:stCondLst>
                                        </p:cTn>
                                        <p:tgtEl>
                                          <p:spTgt spid="5156"/>
                                        </p:tgtEl>
                                        <p:attrNameLst>
                                          <p:attrName>style.visibility</p:attrName>
                                        </p:attrNameLst>
                                      </p:cBhvr>
                                      <p:to>
                                        <p:strVal val="visible"/>
                                      </p:to>
                                    </p:set>
                                    <p:animEffect transition="in" filter="barn(outVertical)">
                                      <p:cBhvr>
                                        <p:cTn id="87" dur="500"/>
                                        <p:tgtEl>
                                          <p:spTgt spid="5156"/>
                                        </p:tgtEl>
                                      </p:cBhvr>
                                    </p:animEffect>
                                  </p:childTnLst>
                                </p:cTn>
                              </p:par>
                              <p:par>
                                <p:cTn id="88" presetID="16" presetClass="entr" presetSubtype="37" fill="hold" grpId="0" nodeType="withEffect">
                                  <p:stCondLst>
                                    <p:cond delay="0"/>
                                  </p:stCondLst>
                                  <p:childTnLst>
                                    <p:set>
                                      <p:cBhvr>
                                        <p:cTn id="89" dur="1" fill="hold">
                                          <p:stCondLst>
                                            <p:cond delay="0"/>
                                          </p:stCondLst>
                                        </p:cTn>
                                        <p:tgtEl>
                                          <p:spTgt spid="5160"/>
                                        </p:tgtEl>
                                        <p:attrNameLst>
                                          <p:attrName>style.visibility</p:attrName>
                                        </p:attrNameLst>
                                      </p:cBhvr>
                                      <p:to>
                                        <p:strVal val="visible"/>
                                      </p:to>
                                    </p:set>
                                    <p:animEffect transition="in" filter="barn(outVertical)">
                                      <p:cBhvr>
                                        <p:cTn id="90" dur="500"/>
                                        <p:tgtEl>
                                          <p:spTgt spid="5160"/>
                                        </p:tgtEl>
                                      </p:cBhvr>
                                    </p:animEffect>
                                  </p:childTnLst>
                                </p:cTn>
                              </p:par>
                              <p:par>
                                <p:cTn id="91" presetID="16" presetClass="entr" presetSubtype="37" fill="hold" grpId="0" nodeType="withEffect">
                                  <p:stCondLst>
                                    <p:cond delay="0"/>
                                  </p:stCondLst>
                                  <p:childTnLst>
                                    <p:set>
                                      <p:cBhvr>
                                        <p:cTn id="92" dur="1" fill="hold">
                                          <p:stCondLst>
                                            <p:cond delay="0"/>
                                          </p:stCondLst>
                                        </p:cTn>
                                        <p:tgtEl>
                                          <p:spTgt spid="5161"/>
                                        </p:tgtEl>
                                        <p:attrNameLst>
                                          <p:attrName>style.visibility</p:attrName>
                                        </p:attrNameLst>
                                      </p:cBhvr>
                                      <p:to>
                                        <p:strVal val="visible"/>
                                      </p:to>
                                    </p:set>
                                    <p:animEffect transition="in" filter="barn(outVertical)">
                                      <p:cBhvr>
                                        <p:cTn id="93" dur="500"/>
                                        <p:tgtEl>
                                          <p:spTgt spid="5161"/>
                                        </p:tgtEl>
                                      </p:cBhvr>
                                    </p:animEffect>
                                  </p:childTnLst>
                                </p:cTn>
                              </p:par>
                              <p:par>
                                <p:cTn id="94" presetID="16" presetClass="entr" presetSubtype="37" fill="hold" grpId="0" nodeType="withEffect">
                                  <p:stCondLst>
                                    <p:cond delay="0"/>
                                  </p:stCondLst>
                                  <p:childTnLst>
                                    <p:set>
                                      <p:cBhvr>
                                        <p:cTn id="95" dur="1" fill="hold">
                                          <p:stCondLst>
                                            <p:cond delay="0"/>
                                          </p:stCondLst>
                                        </p:cTn>
                                        <p:tgtEl>
                                          <p:spTgt spid="5162"/>
                                        </p:tgtEl>
                                        <p:attrNameLst>
                                          <p:attrName>style.visibility</p:attrName>
                                        </p:attrNameLst>
                                      </p:cBhvr>
                                      <p:to>
                                        <p:strVal val="visible"/>
                                      </p:to>
                                    </p:set>
                                    <p:animEffect transition="in" filter="barn(outVertical)">
                                      <p:cBhvr>
                                        <p:cTn id="96" dur="500"/>
                                        <p:tgtEl>
                                          <p:spTgt spid="5162"/>
                                        </p:tgtEl>
                                      </p:cBhvr>
                                    </p:animEffect>
                                  </p:childTnLst>
                                </p:cTn>
                              </p:par>
                              <p:par>
                                <p:cTn id="97" presetID="16" presetClass="entr" presetSubtype="37" fill="hold" grpId="0" nodeType="withEffect">
                                  <p:stCondLst>
                                    <p:cond delay="0"/>
                                  </p:stCondLst>
                                  <p:childTnLst>
                                    <p:set>
                                      <p:cBhvr>
                                        <p:cTn id="98" dur="1" fill="hold">
                                          <p:stCondLst>
                                            <p:cond delay="0"/>
                                          </p:stCondLst>
                                        </p:cTn>
                                        <p:tgtEl>
                                          <p:spTgt spid="5157"/>
                                        </p:tgtEl>
                                        <p:attrNameLst>
                                          <p:attrName>style.visibility</p:attrName>
                                        </p:attrNameLst>
                                      </p:cBhvr>
                                      <p:to>
                                        <p:strVal val="visible"/>
                                      </p:to>
                                    </p:set>
                                    <p:animEffect transition="in" filter="barn(outVertical)">
                                      <p:cBhvr>
                                        <p:cTn id="99" dur="500"/>
                                        <p:tgtEl>
                                          <p:spTgt spid="5157"/>
                                        </p:tgtEl>
                                      </p:cBhvr>
                                    </p:animEffect>
                                  </p:childTnLst>
                                </p:cTn>
                              </p:par>
                              <p:par>
                                <p:cTn id="100" presetID="16" presetClass="entr" presetSubtype="37" fill="hold" grpId="0" nodeType="withEffect">
                                  <p:stCondLst>
                                    <p:cond delay="0"/>
                                  </p:stCondLst>
                                  <p:childTnLst>
                                    <p:set>
                                      <p:cBhvr>
                                        <p:cTn id="101" dur="1" fill="hold">
                                          <p:stCondLst>
                                            <p:cond delay="0"/>
                                          </p:stCondLst>
                                        </p:cTn>
                                        <p:tgtEl>
                                          <p:spTgt spid="5158"/>
                                        </p:tgtEl>
                                        <p:attrNameLst>
                                          <p:attrName>style.visibility</p:attrName>
                                        </p:attrNameLst>
                                      </p:cBhvr>
                                      <p:to>
                                        <p:strVal val="visible"/>
                                      </p:to>
                                    </p:set>
                                    <p:animEffect transition="in" filter="barn(outVertical)">
                                      <p:cBhvr>
                                        <p:cTn id="102" dur="500"/>
                                        <p:tgtEl>
                                          <p:spTgt spid="5158"/>
                                        </p:tgtEl>
                                      </p:cBhvr>
                                    </p:animEffect>
                                  </p:childTnLst>
                                </p:cTn>
                              </p:par>
                              <p:par>
                                <p:cTn id="103" presetID="16" presetClass="entr" presetSubtype="37" fill="hold" grpId="0" nodeType="withEffect">
                                  <p:stCondLst>
                                    <p:cond delay="0"/>
                                  </p:stCondLst>
                                  <p:childTnLst>
                                    <p:set>
                                      <p:cBhvr>
                                        <p:cTn id="104" dur="1" fill="hold">
                                          <p:stCondLst>
                                            <p:cond delay="0"/>
                                          </p:stCondLst>
                                        </p:cTn>
                                        <p:tgtEl>
                                          <p:spTgt spid="5159"/>
                                        </p:tgtEl>
                                        <p:attrNameLst>
                                          <p:attrName>style.visibility</p:attrName>
                                        </p:attrNameLst>
                                      </p:cBhvr>
                                      <p:to>
                                        <p:strVal val="visible"/>
                                      </p:to>
                                    </p:set>
                                    <p:animEffect transition="in" filter="barn(outVertical)">
                                      <p:cBhvr>
                                        <p:cTn id="105" dur="500"/>
                                        <p:tgtEl>
                                          <p:spTgt spid="5159"/>
                                        </p:tgtEl>
                                      </p:cBhvr>
                                    </p:animEffect>
                                  </p:childTnLst>
                                </p:cTn>
                              </p:par>
                            </p:childTnLst>
                          </p:cTn>
                        </p:par>
                        <p:par>
                          <p:cTn id="106" fill="hold">
                            <p:stCondLst>
                              <p:cond delay="1500"/>
                            </p:stCondLst>
                            <p:childTnLst>
                              <p:par>
                                <p:cTn id="107" presetID="47" presetClass="entr" presetSubtype="0" fill="hold" grpId="0" nodeType="after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anim calcmode="lin" valueType="num">
                                      <p:cBhvr>
                                        <p:cTn id="110" dur="500" fill="hold"/>
                                        <p:tgtEl>
                                          <p:spTgt spid="59"/>
                                        </p:tgtEl>
                                        <p:attrNameLst>
                                          <p:attrName>ppt_x</p:attrName>
                                        </p:attrNameLst>
                                      </p:cBhvr>
                                      <p:tavLst>
                                        <p:tav tm="0">
                                          <p:val>
                                            <p:strVal val="#ppt_x"/>
                                          </p:val>
                                        </p:tav>
                                        <p:tav tm="100000">
                                          <p:val>
                                            <p:strVal val="#ppt_x"/>
                                          </p:val>
                                        </p:tav>
                                      </p:tavLst>
                                    </p:anim>
                                    <p:anim calcmode="lin" valueType="num">
                                      <p:cBhvr>
                                        <p:cTn id="111" dur="500" fill="hold"/>
                                        <p:tgtEl>
                                          <p:spTgt spid="59"/>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anim calcmode="lin" valueType="num">
                                      <p:cBhvr>
                                        <p:cTn id="115" dur="500" fill="hold"/>
                                        <p:tgtEl>
                                          <p:spTgt spid="60"/>
                                        </p:tgtEl>
                                        <p:attrNameLst>
                                          <p:attrName>ppt_x</p:attrName>
                                        </p:attrNameLst>
                                      </p:cBhvr>
                                      <p:tavLst>
                                        <p:tav tm="0">
                                          <p:val>
                                            <p:strVal val="#ppt_x"/>
                                          </p:val>
                                        </p:tav>
                                        <p:tav tm="100000">
                                          <p:val>
                                            <p:strVal val="#ppt_x"/>
                                          </p:val>
                                        </p:tav>
                                      </p:tavLst>
                                    </p:anim>
                                    <p:anim calcmode="lin" valueType="num">
                                      <p:cBhvr>
                                        <p:cTn id="116" dur="500" fill="hold"/>
                                        <p:tgtEl>
                                          <p:spTgt spid="60"/>
                                        </p:tgtEl>
                                        <p:attrNameLst>
                                          <p:attrName>ppt_y</p:attrName>
                                        </p:attrNameLst>
                                      </p:cBhvr>
                                      <p:tavLst>
                                        <p:tav tm="0">
                                          <p:val>
                                            <p:strVal val="#ppt_y-.1"/>
                                          </p:val>
                                        </p:tav>
                                        <p:tav tm="100000">
                                          <p:val>
                                            <p:strVal val="#ppt_y"/>
                                          </p:val>
                                        </p:tav>
                                      </p:tavLst>
                                    </p:anim>
                                  </p:childTnLst>
                                </p:cTn>
                              </p:par>
                            </p:childTnLst>
                          </p:cTn>
                        </p:par>
                        <p:par>
                          <p:cTn id="117" fill="hold">
                            <p:stCondLst>
                              <p:cond delay="2000"/>
                            </p:stCondLst>
                            <p:childTnLst>
                              <p:par>
                                <p:cTn id="118" presetID="16" presetClass="entr" presetSubtype="42" fill="hold" grpId="0" nodeType="afterEffect">
                                  <p:stCondLst>
                                    <p:cond delay="0"/>
                                  </p:stCondLst>
                                  <p:childTnLst>
                                    <p:set>
                                      <p:cBhvr>
                                        <p:cTn id="119" dur="1" fill="hold">
                                          <p:stCondLst>
                                            <p:cond delay="0"/>
                                          </p:stCondLst>
                                        </p:cTn>
                                        <p:tgtEl>
                                          <p:spTgt spid="5166"/>
                                        </p:tgtEl>
                                        <p:attrNameLst>
                                          <p:attrName>style.visibility</p:attrName>
                                        </p:attrNameLst>
                                      </p:cBhvr>
                                      <p:to>
                                        <p:strVal val="visible"/>
                                      </p:to>
                                    </p:set>
                                    <p:animEffect transition="in" filter="barn(outHorizontal)">
                                      <p:cBhvr>
                                        <p:cTn id="120" dur="250"/>
                                        <p:tgtEl>
                                          <p:spTgt spid="5166"/>
                                        </p:tgtEl>
                                      </p:cBhvr>
                                    </p:animEffect>
                                  </p:childTnLst>
                                </p:cTn>
                              </p:par>
                            </p:childTnLst>
                          </p:cTn>
                        </p:par>
                        <p:par>
                          <p:cTn id="121" fill="hold">
                            <p:stCondLst>
                              <p:cond delay="2500"/>
                            </p:stCondLst>
                            <p:childTnLst>
                              <p:par>
                                <p:cTn id="122" presetID="47" presetClass="entr" presetSubtype="0" fill="hold" grpId="0" nodeType="after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fade">
                                      <p:cBhvr>
                                        <p:cTn id="124" dur="500"/>
                                        <p:tgtEl>
                                          <p:spTgt spid="61"/>
                                        </p:tgtEl>
                                      </p:cBhvr>
                                    </p:animEffect>
                                    <p:anim calcmode="lin" valueType="num">
                                      <p:cBhvr>
                                        <p:cTn id="125" dur="500" fill="hold"/>
                                        <p:tgtEl>
                                          <p:spTgt spid="61"/>
                                        </p:tgtEl>
                                        <p:attrNameLst>
                                          <p:attrName>ppt_x</p:attrName>
                                        </p:attrNameLst>
                                      </p:cBhvr>
                                      <p:tavLst>
                                        <p:tav tm="0">
                                          <p:val>
                                            <p:strVal val="#ppt_x"/>
                                          </p:val>
                                        </p:tav>
                                        <p:tav tm="100000">
                                          <p:val>
                                            <p:strVal val="#ppt_x"/>
                                          </p:val>
                                        </p:tav>
                                      </p:tavLst>
                                    </p:anim>
                                    <p:anim calcmode="lin" valueType="num">
                                      <p:cBhvr>
                                        <p:cTn id="126" dur="500" fill="hold"/>
                                        <p:tgtEl>
                                          <p:spTgt spid="61"/>
                                        </p:tgtEl>
                                        <p:attrNameLst>
                                          <p:attrName>ppt_y</p:attrName>
                                        </p:attrNameLst>
                                      </p:cBhvr>
                                      <p:tavLst>
                                        <p:tav tm="0">
                                          <p:val>
                                            <p:strVal val="#ppt_y-.1"/>
                                          </p:val>
                                        </p:tav>
                                        <p:tav tm="100000">
                                          <p:val>
                                            <p:strVal val="#ppt_y"/>
                                          </p:val>
                                        </p:tav>
                                      </p:tavLst>
                                    </p:anim>
                                  </p:childTnLst>
                                </p:cTn>
                              </p:par>
                              <p:par>
                                <p:cTn id="127" presetID="47"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500"/>
                                        <p:tgtEl>
                                          <p:spTgt spid="64"/>
                                        </p:tgtEl>
                                      </p:cBhvr>
                                    </p:animEffect>
                                    <p:anim calcmode="lin" valueType="num">
                                      <p:cBhvr>
                                        <p:cTn id="130" dur="500" fill="hold"/>
                                        <p:tgtEl>
                                          <p:spTgt spid="64"/>
                                        </p:tgtEl>
                                        <p:attrNameLst>
                                          <p:attrName>ppt_x</p:attrName>
                                        </p:attrNameLst>
                                      </p:cBhvr>
                                      <p:tavLst>
                                        <p:tav tm="0">
                                          <p:val>
                                            <p:strVal val="#ppt_x"/>
                                          </p:val>
                                        </p:tav>
                                        <p:tav tm="100000">
                                          <p:val>
                                            <p:strVal val="#ppt_x"/>
                                          </p:val>
                                        </p:tav>
                                      </p:tavLst>
                                    </p:anim>
                                    <p:anim calcmode="lin" valueType="num">
                                      <p:cBhvr>
                                        <p:cTn id="131" dur="500" fill="hold"/>
                                        <p:tgtEl>
                                          <p:spTgt spid="64"/>
                                        </p:tgtEl>
                                        <p:attrNameLst>
                                          <p:attrName>ppt_y</p:attrName>
                                        </p:attrNameLst>
                                      </p:cBhvr>
                                      <p:tavLst>
                                        <p:tav tm="0">
                                          <p:val>
                                            <p:strVal val="#ppt_y-.1"/>
                                          </p:val>
                                        </p:tav>
                                        <p:tav tm="100000">
                                          <p:val>
                                            <p:strVal val="#ppt_y"/>
                                          </p:val>
                                        </p:tav>
                                      </p:tavLst>
                                    </p:anim>
                                  </p:childTnLst>
                                </p:cTn>
                              </p:par>
                            </p:childTnLst>
                          </p:cTn>
                        </p:par>
                        <p:par>
                          <p:cTn id="132" fill="hold">
                            <p:stCondLst>
                              <p:cond delay="3000"/>
                            </p:stCondLst>
                            <p:childTnLst>
                              <p:par>
                                <p:cTn id="133" presetID="16" presetClass="entr" presetSubtype="42" fill="hold" grpId="0" nodeType="afterEffect">
                                  <p:stCondLst>
                                    <p:cond delay="0"/>
                                  </p:stCondLst>
                                  <p:childTnLst>
                                    <p:set>
                                      <p:cBhvr>
                                        <p:cTn id="134" dur="1" fill="hold">
                                          <p:stCondLst>
                                            <p:cond delay="0"/>
                                          </p:stCondLst>
                                        </p:cTn>
                                        <p:tgtEl>
                                          <p:spTgt spid="5167"/>
                                        </p:tgtEl>
                                        <p:attrNameLst>
                                          <p:attrName>style.visibility</p:attrName>
                                        </p:attrNameLst>
                                      </p:cBhvr>
                                      <p:to>
                                        <p:strVal val="visible"/>
                                      </p:to>
                                    </p:set>
                                    <p:animEffect transition="in" filter="barn(outHorizontal)">
                                      <p:cBhvr>
                                        <p:cTn id="135" dur="250"/>
                                        <p:tgtEl>
                                          <p:spTgt spid="5167"/>
                                        </p:tgtEl>
                                      </p:cBhvr>
                                    </p:animEffect>
                                  </p:childTnLst>
                                </p:cTn>
                              </p:par>
                            </p:childTnLst>
                          </p:cTn>
                        </p:par>
                        <p:par>
                          <p:cTn id="136" fill="hold">
                            <p:stCondLst>
                              <p:cond delay="3500"/>
                            </p:stCondLst>
                            <p:childTnLst>
                              <p:par>
                                <p:cTn id="137" presetID="47" presetClass="entr" presetSubtype="0" fill="hold" grpId="0" nodeType="after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anim calcmode="lin" valueType="num">
                                      <p:cBhvr>
                                        <p:cTn id="140" dur="500" fill="hold"/>
                                        <p:tgtEl>
                                          <p:spTgt spid="65"/>
                                        </p:tgtEl>
                                        <p:attrNameLst>
                                          <p:attrName>ppt_x</p:attrName>
                                        </p:attrNameLst>
                                      </p:cBhvr>
                                      <p:tavLst>
                                        <p:tav tm="0">
                                          <p:val>
                                            <p:strVal val="#ppt_x"/>
                                          </p:val>
                                        </p:tav>
                                        <p:tav tm="100000">
                                          <p:val>
                                            <p:strVal val="#ppt_x"/>
                                          </p:val>
                                        </p:tav>
                                      </p:tavLst>
                                    </p:anim>
                                    <p:anim calcmode="lin" valueType="num">
                                      <p:cBhvr>
                                        <p:cTn id="141" dur="500" fill="hold"/>
                                        <p:tgtEl>
                                          <p:spTgt spid="65"/>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500"/>
                                        <p:tgtEl>
                                          <p:spTgt spid="66"/>
                                        </p:tgtEl>
                                      </p:cBhvr>
                                    </p:animEffect>
                                    <p:anim calcmode="lin" valueType="num">
                                      <p:cBhvr>
                                        <p:cTn id="145" dur="500" fill="hold"/>
                                        <p:tgtEl>
                                          <p:spTgt spid="66"/>
                                        </p:tgtEl>
                                        <p:attrNameLst>
                                          <p:attrName>ppt_x</p:attrName>
                                        </p:attrNameLst>
                                      </p:cBhvr>
                                      <p:tavLst>
                                        <p:tav tm="0">
                                          <p:val>
                                            <p:strVal val="#ppt_x"/>
                                          </p:val>
                                        </p:tav>
                                        <p:tav tm="100000">
                                          <p:val>
                                            <p:strVal val="#ppt_x"/>
                                          </p:val>
                                        </p:tav>
                                      </p:tavLst>
                                    </p:anim>
                                    <p:anim calcmode="lin" valueType="num">
                                      <p:cBhvr>
                                        <p:cTn id="146"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P spid="5125" grpId="0" animBg="1"/>
      <p:bldP spid="5126" grpId="0" animBg="1"/>
      <p:bldP spid="5127" grpId="0" animBg="1"/>
      <p:bldP spid="5128" grpId="0" animBg="1"/>
      <p:bldP spid="5129" grpId="0" animBg="1"/>
      <p:bldP spid="5130" grpId="0" animBg="1"/>
      <p:bldP spid="5131" grpId="0" animBg="1"/>
      <p:bldP spid="5132" grpId="0" animBg="1"/>
      <p:bldP spid="5154" grpId="0"/>
      <p:bldP spid="5155" grpId="0"/>
      <p:bldP spid="5156" grpId="0"/>
      <p:bldP spid="5157" grpId="0"/>
      <p:bldP spid="5158" grpId="0"/>
      <p:bldP spid="5159" grpId="0"/>
      <p:bldP spid="5160" grpId="0"/>
      <p:bldP spid="5161" grpId="0"/>
      <p:bldP spid="5162" grpId="0"/>
      <p:bldP spid="5166" grpId="0" animBg="1"/>
      <p:bldP spid="5167" grpId="0" animBg="1"/>
      <p:bldP spid="59" grpId="0"/>
      <p:bldP spid="60" grpId="0"/>
      <p:bldP spid="61" grpId="0"/>
      <p:bldP spid="64" grpId="0"/>
      <p:bldP spid="65"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flipV="1">
            <a:off x="3500545" y="1643931"/>
            <a:ext cx="5190911" cy="4474915"/>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71601" y="2794000"/>
            <a:ext cx="9448799" cy="2171700"/>
          </a:xfrm>
          <a:prstGeom prst="rect">
            <a:avLst/>
          </a:prstGeom>
          <a:solidFill>
            <a:srgbClr val="1ED5B7"/>
          </a:solidFill>
          <a:ln>
            <a:solidFill>
              <a:schemeClr val="bg1"/>
            </a:solid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072049" y="1927354"/>
            <a:ext cx="4047904" cy="830997"/>
          </a:xfrm>
          <a:prstGeom prst="rect">
            <a:avLst/>
          </a:prstGeom>
          <a:noFill/>
        </p:spPr>
        <p:txBody>
          <a:bodyPr wrap="none" rtlCol="0">
            <a:spAutoFit/>
          </a:bodyPr>
          <a:lstStyle>
            <a:defPPr>
              <a:defRPr lang="zh-CN"/>
            </a:defPPr>
            <a:lvl1pPr algn="ctr">
              <a:defRPr sz="4800" b="1" spc="300">
                <a:solidFill>
                  <a:schemeClr val="bg1"/>
                </a:solidFill>
                <a:effectLst>
                  <a:outerShdw blurRad="127000" sx="102000" sy="102000" algn="ctr" rotWithShape="0">
                    <a:prstClr val="black">
                      <a:alpha val="50000"/>
                    </a:prstClr>
                  </a:outerShdw>
                </a:effectLst>
              </a:defRPr>
            </a:lvl1pPr>
          </a:lstStyle>
          <a:p>
            <a:r>
              <a:rPr lang="en-US" altLang="zh-CN" dirty="0"/>
              <a:t>PART THREE</a:t>
            </a:r>
            <a:endParaRPr lang="zh-CN" altLang="en-US" dirty="0"/>
          </a:p>
        </p:txBody>
      </p:sp>
      <p:sp>
        <p:nvSpPr>
          <p:cNvPr id="4" name="文本框 3"/>
          <p:cNvSpPr txBox="1"/>
          <p:nvPr/>
        </p:nvSpPr>
        <p:spPr>
          <a:xfrm>
            <a:off x="3233678" y="3086048"/>
            <a:ext cx="5724644" cy="923330"/>
          </a:xfrm>
          <a:prstGeom prst="rect">
            <a:avLst/>
          </a:prstGeom>
          <a:noFill/>
        </p:spPr>
        <p:txBody>
          <a:bodyPr wrap="none" rtlCol="0">
            <a:spAutoFit/>
          </a:bodyPr>
          <a:lstStyle/>
          <a:p>
            <a:pPr algn="ctr"/>
            <a:r>
              <a:rPr lang="zh-CN" altLang="en-US" sz="5400" b="1" dirty="0">
                <a:solidFill>
                  <a:schemeClr val="bg1"/>
                </a:solidFill>
              </a:rPr>
              <a:t>请在此处添加标题</a:t>
            </a:r>
          </a:p>
        </p:txBody>
      </p:sp>
      <p:sp>
        <p:nvSpPr>
          <p:cNvPr id="7" name="文本框 6"/>
          <p:cNvSpPr txBox="1"/>
          <p:nvPr/>
        </p:nvSpPr>
        <p:spPr>
          <a:xfrm>
            <a:off x="3501123" y="4378525"/>
            <a:ext cx="5336718" cy="400110"/>
          </a:xfrm>
          <a:prstGeom prst="rect">
            <a:avLst/>
          </a:prstGeom>
          <a:noFill/>
        </p:spPr>
        <p:txBody>
          <a:bodyPr wrap="none" rtlCol="0" anchor="ctr">
            <a:spAutoFit/>
          </a:bodyPr>
          <a:lstStyle/>
          <a:p>
            <a:pPr algn="ctr"/>
            <a:r>
              <a:rPr lang="en-US" altLang="zh-CN" sz="2000" dirty="0">
                <a:solidFill>
                  <a:schemeClr val="bg1"/>
                </a:solidFill>
              </a:rPr>
              <a:t>Creativity  |  Innovation  |  Specialty  |  Exquisite</a:t>
            </a:r>
          </a:p>
        </p:txBody>
      </p:sp>
      <p:cxnSp>
        <p:nvCxnSpPr>
          <p:cNvPr id="8" name="直接连接符 7"/>
          <p:cNvCxnSpPr/>
          <p:nvPr/>
        </p:nvCxnSpPr>
        <p:spPr>
          <a:xfrm>
            <a:off x="1371601" y="4191153"/>
            <a:ext cx="94487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 calcmode="lin" valueType="num">
                                      <p:cBhvr>
                                        <p:cTn id="13" dur="750" fill="hold"/>
                                        <p:tgtEl>
                                          <p:spTgt spid="2"/>
                                        </p:tgtEl>
                                        <p:attrNameLst>
                                          <p:attrName>style.rotation</p:attrName>
                                        </p:attrNameLst>
                                      </p:cBhvr>
                                      <p:tavLst>
                                        <p:tav tm="0">
                                          <p:val>
                                            <p:fltVal val="360"/>
                                          </p:val>
                                        </p:tav>
                                        <p:tav tm="100000">
                                          <p:val>
                                            <p:fltVal val="0"/>
                                          </p:val>
                                        </p:tav>
                                      </p:tavLst>
                                    </p:anim>
                                    <p:animEffect transition="in" filter="fade">
                                      <p:cBhvr>
                                        <p:cTn id="14" dur="750"/>
                                        <p:tgtEl>
                                          <p:spTgt spid="2"/>
                                        </p:tgtEl>
                                      </p:cBhvr>
                                    </p:animEffect>
                                  </p:childTnLst>
                                </p:cTn>
                              </p:par>
                            </p:childTnLst>
                          </p:cTn>
                        </p:par>
                        <p:par>
                          <p:cTn id="15" fill="hold">
                            <p:stCondLst>
                              <p:cond delay="2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2900"/>
                            </p:stCondLst>
                            <p:childTnLst>
                              <p:par>
                                <p:cTn id="22" presetID="16" presetClass="entr" presetSubtype="37"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3"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926415" y="1815043"/>
            <a:ext cx="2705100" cy="2027767"/>
          </a:xfrm>
          <a:prstGeom prst="rect">
            <a:avLst/>
          </a:prstGeom>
          <a:blipFill dpi="0" rotWithShape="1">
            <a:blip r:embed="rId3"/>
            <a:srcRect/>
            <a:stretch>
              <a:fillRect r="-1876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400"/>
          </a:p>
        </p:txBody>
      </p:sp>
      <p:sp>
        <p:nvSpPr>
          <p:cNvPr id="21513" name="Rectangle 7"/>
          <p:cNvSpPr>
            <a:spLocks noChangeArrowheads="1"/>
          </p:cNvSpPr>
          <p:nvPr/>
        </p:nvSpPr>
        <p:spPr bwMode="auto">
          <a:xfrm>
            <a:off x="1231215" y="3535463"/>
            <a:ext cx="24003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1514" name="Rectangle 8" descr="20100516232736"/>
          <p:cNvSpPr>
            <a:spLocks noChangeArrowheads="1"/>
          </p:cNvSpPr>
          <p:nvPr/>
        </p:nvSpPr>
        <p:spPr bwMode="auto">
          <a:xfrm>
            <a:off x="3631515" y="1815043"/>
            <a:ext cx="2705100" cy="202776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1516" name="Rectangle 10"/>
          <p:cNvSpPr>
            <a:spLocks noChangeArrowheads="1"/>
          </p:cNvSpPr>
          <p:nvPr/>
        </p:nvSpPr>
        <p:spPr bwMode="auto">
          <a:xfrm>
            <a:off x="3936315" y="3535463"/>
            <a:ext cx="24003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 name="Rectangle 11"/>
          <p:cNvSpPr>
            <a:spLocks noChangeArrowheads="1"/>
          </p:cNvSpPr>
          <p:nvPr/>
        </p:nvSpPr>
        <p:spPr bwMode="auto">
          <a:xfrm>
            <a:off x="926415" y="3842810"/>
            <a:ext cx="2705100" cy="2027767"/>
          </a:xfrm>
          <a:prstGeom prst="rect">
            <a:avLst/>
          </a:prstGeom>
          <a:blipFill dpi="0" rotWithShape="1">
            <a:blip r:embed="rId5"/>
            <a:srcRect/>
            <a:stretch>
              <a:fillRect b="-298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400"/>
          </a:p>
        </p:txBody>
      </p:sp>
      <p:sp>
        <p:nvSpPr>
          <p:cNvPr id="21521" name="Rectangle 13"/>
          <p:cNvSpPr>
            <a:spLocks noChangeArrowheads="1"/>
          </p:cNvSpPr>
          <p:nvPr/>
        </p:nvSpPr>
        <p:spPr bwMode="auto">
          <a:xfrm>
            <a:off x="1231215" y="5556686"/>
            <a:ext cx="24003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1518" name="Rectangle 14"/>
          <p:cNvSpPr>
            <a:spLocks noChangeArrowheads="1"/>
          </p:cNvSpPr>
          <p:nvPr/>
        </p:nvSpPr>
        <p:spPr bwMode="auto">
          <a:xfrm>
            <a:off x="3631515" y="3842810"/>
            <a:ext cx="2705100" cy="2027767"/>
          </a:xfrm>
          <a:prstGeom prst="rect">
            <a:avLst/>
          </a:prstGeom>
          <a:blipFill dpi="0" rotWithShape="1">
            <a:blip r:embed="rId6"/>
            <a:srcRect/>
            <a:stretch>
              <a:fillRect r="-47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400"/>
          </a:p>
        </p:txBody>
      </p:sp>
      <p:sp>
        <p:nvSpPr>
          <p:cNvPr id="21526" name="Rectangle 16"/>
          <p:cNvSpPr>
            <a:spLocks noChangeArrowheads="1"/>
          </p:cNvSpPr>
          <p:nvPr/>
        </p:nvSpPr>
        <p:spPr bwMode="auto">
          <a:xfrm>
            <a:off x="3936315" y="5556686"/>
            <a:ext cx="24003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nvGrpSpPr>
          <p:cNvPr id="7" name="组合 6"/>
          <p:cNvGrpSpPr/>
          <p:nvPr/>
        </p:nvGrpSpPr>
        <p:grpSpPr>
          <a:xfrm>
            <a:off x="3631515" y="3535463"/>
            <a:ext cx="304800" cy="306917"/>
            <a:chOff x="3631515" y="3535463"/>
            <a:chExt cx="304800" cy="306917"/>
          </a:xfrm>
        </p:grpSpPr>
        <p:sp>
          <p:nvSpPr>
            <p:cNvPr id="21515" name="Rectangle 9"/>
            <p:cNvSpPr>
              <a:spLocks noChangeArrowheads="1"/>
            </p:cNvSpPr>
            <p:nvPr/>
          </p:nvSpPr>
          <p:spPr bwMode="auto">
            <a:xfrm>
              <a:off x="3631515" y="3535463"/>
              <a:ext cx="3048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nvGrpSpPr>
            <p:cNvPr id="21527" name="Group 17"/>
            <p:cNvGrpSpPr/>
            <p:nvPr/>
          </p:nvGrpSpPr>
          <p:grpSpPr bwMode="auto">
            <a:xfrm>
              <a:off x="3718298" y="3614838"/>
              <a:ext cx="133351" cy="148167"/>
              <a:chOff x="0" y="0"/>
              <a:chExt cx="71" cy="78"/>
            </a:xfrm>
          </p:grpSpPr>
          <p:sp>
            <p:nvSpPr>
              <p:cNvPr id="21546" name="Freeform 18"/>
              <p:cNvSpPr/>
              <p:nvPr/>
            </p:nvSpPr>
            <p:spPr bwMode="auto">
              <a:xfrm>
                <a:off x="12" y="31"/>
                <a:ext cx="35" cy="17"/>
              </a:xfrm>
              <a:custGeom>
                <a:avLst/>
                <a:gdLst>
                  <a:gd name="T0" fmla="*/ 18 w 62"/>
                  <a:gd name="T1" fmla="*/ 10 h 31"/>
                  <a:gd name="T2" fmla="*/ 7 w 62"/>
                  <a:gd name="T3" fmla="*/ 0 h 31"/>
                  <a:gd name="T4" fmla="*/ 0 w 62"/>
                  <a:gd name="T5" fmla="*/ 0 h 31"/>
                  <a:gd name="T6" fmla="*/ 18 w 62"/>
                  <a:gd name="T7" fmla="*/ 17 h 31"/>
                  <a:gd name="T8" fmla="*/ 35 w 62"/>
                  <a:gd name="T9" fmla="*/ 0 h 31"/>
                  <a:gd name="T10" fmla="*/ 28 w 62"/>
                  <a:gd name="T11" fmla="*/ 0 h 31"/>
                  <a:gd name="T12" fmla="*/ 18 w 62"/>
                  <a:gd name="T13" fmla="*/ 1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31">
                    <a:moveTo>
                      <a:pt x="31" y="19"/>
                    </a:moveTo>
                    <a:cubicBezTo>
                      <a:pt x="20" y="19"/>
                      <a:pt x="12" y="10"/>
                      <a:pt x="12" y="0"/>
                    </a:cubicBezTo>
                    <a:cubicBezTo>
                      <a:pt x="0" y="0"/>
                      <a:pt x="0" y="0"/>
                      <a:pt x="0" y="0"/>
                    </a:cubicBezTo>
                    <a:cubicBezTo>
                      <a:pt x="0" y="17"/>
                      <a:pt x="13" y="31"/>
                      <a:pt x="31" y="31"/>
                    </a:cubicBezTo>
                    <a:cubicBezTo>
                      <a:pt x="48" y="31"/>
                      <a:pt x="62" y="17"/>
                      <a:pt x="62" y="0"/>
                    </a:cubicBezTo>
                    <a:cubicBezTo>
                      <a:pt x="50" y="0"/>
                      <a:pt x="50" y="0"/>
                      <a:pt x="50" y="0"/>
                    </a:cubicBezTo>
                    <a:cubicBezTo>
                      <a:pt x="50" y="10"/>
                      <a:pt x="41" y="19"/>
                      <a:pt x="31" y="1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1547" name="Freeform 19"/>
              <p:cNvSpPr>
                <a:spLocks noEditPoints="1"/>
              </p:cNvSpPr>
              <p:nvPr/>
            </p:nvSpPr>
            <p:spPr bwMode="auto">
              <a:xfrm>
                <a:off x="0" y="0"/>
                <a:ext cx="71" cy="78"/>
              </a:xfrm>
              <a:custGeom>
                <a:avLst/>
                <a:gdLst>
                  <a:gd name="T0" fmla="*/ 71 w 71"/>
                  <a:gd name="T1" fmla="*/ 0 h 78"/>
                  <a:gd name="T2" fmla="*/ 14 w 71"/>
                  <a:gd name="T3" fmla="*/ 0 h 78"/>
                  <a:gd name="T4" fmla="*/ 14 w 71"/>
                  <a:gd name="T5" fmla="*/ 11 h 78"/>
                  <a:gd name="T6" fmla="*/ 0 w 71"/>
                  <a:gd name="T7" fmla="*/ 11 h 78"/>
                  <a:gd name="T8" fmla="*/ 0 w 71"/>
                  <a:gd name="T9" fmla="*/ 78 h 78"/>
                  <a:gd name="T10" fmla="*/ 59 w 71"/>
                  <a:gd name="T11" fmla="*/ 78 h 78"/>
                  <a:gd name="T12" fmla="*/ 59 w 71"/>
                  <a:gd name="T13" fmla="*/ 63 h 78"/>
                  <a:gd name="T14" fmla="*/ 71 w 71"/>
                  <a:gd name="T15" fmla="*/ 63 h 78"/>
                  <a:gd name="T16" fmla="*/ 71 w 71"/>
                  <a:gd name="T17" fmla="*/ 0 h 78"/>
                  <a:gd name="T18" fmla="*/ 52 w 71"/>
                  <a:gd name="T19" fmla="*/ 72 h 78"/>
                  <a:gd name="T20" fmla="*/ 6 w 71"/>
                  <a:gd name="T21" fmla="*/ 72 h 78"/>
                  <a:gd name="T22" fmla="*/ 6 w 71"/>
                  <a:gd name="T23" fmla="*/ 18 h 78"/>
                  <a:gd name="T24" fmla="*/ 14 w 71"/>
                  <a:gd name="T25" fmla="*/ 18 h 78"/>
                  <a:gd name="T26" fmla="*/ 52 w 71"/>
                  <a:gd name="T27" fmla="*/ 18 h 78"/>
                  <a:gd name="T28" fmla="*/ 52 w 71"/>
                  <a:gd name="T29" fmla="*/ 63 h 78"/>
                  <a:gd name="T30" fmla="*/ 52 w 71"/>
                  <a:gd name="T31" fmla="*/ 72 h 78"/>
                  <a:gd name="T32" fmla="*/ 64 w 71"/>
                  <a:gd name="T33" fmla="*/ 56 h 78"/>
                  <a:gd name="T34" fmla="*/ 59 w 71"/>
                  <a:gd name="T35" fmla="*/ 56 h 78"/>
                  <a:gd name="T36" fmla="*/ 59 w 71"/>
                  <a:gd name="T37" fmla="*/ 11 h 78"/>
                  <a:gd name="T38" fmla="*/ 21 w 71"/>
                  <a:gd name="T39" fmla="*/ 11 h 78"/>
                  <a:gd name="T40" fmla="*/ 21 w 71"/>
                  <a:gd name="T41" fmla="*/ 6 h 78"/>
                  <a:gd name="T42" fmla="*/ 64 w 71"/>
                  <a:gd name="T43" fmla="*/ 6 h 78"/>
                  <a:gd name="T44" fmla="*/ 64 w 71"/>
                  <a:gd name="T45" fmla="*/ 56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78">
                    <a:moveTo>
                      <a:pt x="71" y="0"/>
                    </a:moveTo>
                    <a:lnTo>
                      <a:pt x="14" y="0"/>
                    </a:lnTo>
                    <a:lnTo>
                      <a:pt x="14" y="11"/>
                    </a:lnTo>
                    <a:lnTo>
                      <a:pt x="0" y="11"/>
                    </a:lnTo>
                    <a:lnTo>
                      <a:pt x="0" y="78"/>
                    </a:lnTo>
                    <a:lnTo>
                      <a:pt x="59" y="78"/>
                    </a:lnTo>
                    <a:lnTo>
                      <a:pt x="59" y="63"/>
                    </a:lnTo>
                    <a:lnTo>
                      <a:pt x="71" y="63"/>
                    </a:lnTo>
                    <a:lnTo>
                      <a:pt x="71" y="0"/>
                    </a:lnTo>
                    <a:close/>
                    <a:moveTo>
                      <a:pt x="52" y="72"/>
                    </a:moveTo>
                    <a:lnTo>
                      <a:pt x="6" y="72"/>
                    </a:lnTo>
                    <a:lnTo>
                      <a:pt x="6" y="18"/>
                    </a:lnTo>
                    <a:lnTo>
                      <a:pt x="14" y="18"/>
                    </a:lnTo>
                    <a:lnTo>
                      <a:pt x="52" y="18"/>
                    </a:lnTo>
                    <a:lnTo>
                      <a:pt x="52" y="63"/>
                    </a:lnTo>
                    <a:lnTo>
                      <a:pt x="52" y="72"/>
                    </a:lnTo>
                    <a:close/>
                    <a:moveTo>
                      <a:pt x="64" y="56"/>
                    </a:moveTo>
                    <a:lnTo>
                      <a:pt x="59" y="56"/>
                    </a:lnTo>
                    <a:lnTo>
                      <a:pt x="59" y="11"/>
                    </a:lnTo>
                    <a:lnTo>
                      <a:pt x="21" y="11"/>
                    </a:lnTo>
                    <a:lnTo>
                      <a:pt x="21" y="6"/>
                    </a:lnTo>
                    <a:lnTo>
                      <a:pt x="64" y="6"/>
                    </a:lnTo>
                    <a:lnTo>
                      <a:pt x="64"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9" name="组合 8"/>
          <p:cNvGrpSpPr/>
          <p:nvPr/>
        </p:nvGrpSpPr>
        <p:grpSpPr>
          <a:xfrm>
            <a:off x="3631515" y="5556686"/>
            <a:ext cx="304800" cy="306917"/>
            <a:chOff x="3631515" y="5556686"/>
            <a:chExt cx="304800" cy="306917"/>
          </a:xfrm>
        </p:grpSpPr>
        <p:sp>
          <p:nvSpPr>
            <p:cNvPr id="21525" name="Rectangle 15"/>
            <p:cNvSpPr>
              <a:spLocks noChangeArrowheads="1"/>
            </p:cNvSpPr>
            <p:nvPr/>
          </p:nvSpPr>
          <p:spPr bwMode="auto">
            <a:xfrm>
              <a:off x="3631515" y="5556686"/>
              <a:ext cx="3048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dirty="0"/>
            </a:p>
          </p:txBody>
        </p:sp>
        <p:grpSp>
          <p:nvGrpSpPr>
            <p:cNvPr id="21528" name="Group 20"/>
            <p:cNvGrpSpPr/>
            <p:nvPr/>
          </p:nvGrpSpPr>
          <p:grpSpPr bwMode="auto">
            <a:xfrm>
              <a:off x="3709831" y="5638178"/>
              <a:ext cx="150284" cy="143933"/>
              <a:chOff x="0" y="0"/>
              <a:chExt cx="79" cy="76"/>
            </a:xfrm>
          </p:grpSpPr>
          <p:sp>
            <p:nvSpPr>
              <p:cNvPr id="21544" name="Freeform 21"/>
              <p:cNvSpPr>
                <a:spLocks noEditPoints="1"/>
              </p:cNvSpPr>
              <p:nvPr/>
            </p:nvSpPr>
            <p:spPr bwMode="auto">
              <a:xfrm>
                <a:off x="0" y="37"/>
                <a:ext cx="52" cy="25"/>
              </a:xfrm>
              <a:custGeom>
                <a:avLst/>
                <a:gdLst>
                  <a:gd name="T0" fmla="*/ 29 w 92"/>
                  <a:gd name="T1" fmla="*/ 13 h 45"/>
                  <a:gd name="T2" fmla="*/ 29 w 92"/>
                  <a:gd name="T3" fmla="*/ 21 h 45"/>
                  <a:gd name="T4" fmla="*/ 36 w 92"/>
                  <a:gd name="T5" fmla="*/ 21 h 45"/>
                  <a:gd name="T6" fmla="*/ 36 w 92"/>
                  <a:gd name="T7" fmla="*/ 13 h 45"/>
                  <a:gd name="T8" fmla="*/ 45 w 92"/>
                  <a:gd name="T9" fmla="*/ 13 h 45"/>
                  <a:gd name="T10" fmla="*/ 45 w 92"/>
                  <a:gd name="T11" fmla="*/ 25 h 45"/>
                  <a:gd name="T12" fmla="*/ 52 w 92"/>
                  <a:gd name="T13" fmla="*/ 25 h 45"/>
                  <a:gd name="T14" fmla="*/ 52 w 92"/>
                  <a:gd name="T15" fmla="*/ 7 h 45"/>
                  <a:gd name="T16" fmla="*/ 20 w 92"/>
                  <a:gd name="T17" fmla="*/ 7 h 45"/>
                  <a:gd name="T18" fmla="*/ 10 w 92"/>
                  <a:gd name="T19" fmla="*/ 0 h 45"/>
                  <a:gd name="T20" fmla="*/ 0 w 92"/>
                  <a:gd name="T21" fmla="*/ 10 h 45"/>
                  <a:gd name="T22" fmla="*/ 10 w 92"/>
                  <a:gd name="T23" fmla="*/ 20 h 45"/>
                  <a:gd name="T24" fmla="*/ 20 w 92"/>
                  <a:gd name="T25" fmla="*/ 13 h 45"/>
                  <a:gd name="T26" fmla="*/ 29 w 92"/>
                  <a:gd name="T27" fmla="*/ 13 h 45"/>
                  <a:gd name="T28" fmla="*/ 10 w 92"/>
                  <a:gd name="T29" fmla="*/ 13 h 45"/>
                  <a:gd name="T30" fmla="*/ 7 w 92"/>
                  <a:gd name="T31" fmla="*/ 10 h 45"/>
                  <a:gd name="T32" fmla="*/ 10 w 92"/>
                  <a:gd name="T33" fmla="*/ 7 h 45"/>
                  <a:gd name="T34" fmla="*/ 14 w 92"/>
                  <a:gd name="T35" fmla="*/ 10 h 45"/>
                  <a:gd name="T36" fmla="*/ 10 w 92"/>
                  <a:gd name="T37" fmla="*/ 13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2" h="45">
                    <a:moveTo>
                      <a:pt x="52" y="24"/>
                    </a:moveTo>
                    <a:cubicBezTo>
                      <a:pt x="52" y="37"/>
                      <a:pt x="52" y="37"/>
                      <a:pt x="52" y="37"/>
                    </a:cubicBezTo>
                    <a:cubicBezTo>
                      <a:pt x="64" y="37"/>
                      <a:pt x="64" y="37"/>
                      <a:pt x="64" y="37"/>
                    </a:cubicBezTo>
                    <a:cubicBezTo>
                      <a:pt x="64" y="24"/>
                      <a:pt x="64" y="24"/>
                      <a:pt x="64" y="24"/>
                    </a:cubicBezTo>
                    <a:cubicBezTo>
                      <a:pt x="80" y="24"/>
                      <a:pt x="80" y="24"/>
                      <a:pt x="80" y="24"/>
                    </a:cubicBezTo>
                    <a:cubicBezTo>
                      <a:pt x="80" y="45"/>
                      <a:pt x="80" y="45"/>
                      <a:pt x="80" y="45"/>
                    </a:cubicBezTo>
                    <a:cubicBezTo>
                      <a:pt x="92" y="45"/>
                      <a:pt x="92" y="45"/>
                      <a:pt x="92" y="45"/>
                    </a:cubicBezTo>
                    <a:cubicBezTo>
                      <a:pt x="92" y="12"/>
                      <a:pt x="92" y="12"/>
                      <a:pt x="92" y="12"/>
                    </a:cubicBezTo>
                    <a:cubicBezTo>
                      <a:pt x="35" y="12"/>
                      <a:pt x="35" y="12"/>
                      <a:pt x="35" y="12"/>
                    </a:cubicBezTo>
                    <a:cubicBezTo>
                      <a:pt x="33" y="5"/>
                      <a:pt x="26" y="0"/>
                      <a:pt x="18" y="0"/>
                    </a:cubicBezTo>
                    <a:cubicBezTo>
                      <a:pt x="8" y="0"/>
                      <a:pt x="0" y="8"/>
                      <a:pt x="0" y="18"/>
                    </a:cubicBezTo>
                    <a:cubicBezTo>
                      <a:pt x="0" y="28"/>
                      <a:pt x="8" y="36"/>
                      <a:pt x="18" y="36"/>
                    </a:cubicBezTo>
                    <a:cubicBezTo>
                      <a:pt x="26" y="36"/>
                      <a:pt x="33" y="31"/>
                      <a:pt x="35" y="24"/>
                    </a:cubicBezTo>
                    <a:lnTo>
                      <a:pt x="52" y="24"/>
                    </a:lnTo>
                    <a:close/>
                    <a:moveTo>
                      <a:pt x="18" y="24"/>
                    </a:moveTo>
                    <a:cubicBezTo>
                      <a:pt x="15" y="24"/>
                      <a:pt x="12" y="21"/>
                      <a:pt x="12" y="18"/>
                    </a:cubicBezTo>
                    <a:cubicBezTo>
                      <a:pt x="12" y="14"/>
                      <a:pt x="15" y="12"/>
                      <a:pt x="18" y="12"/>
                    </a:cubicBezTo>
                    <a:cubicBezTo>
                      <a:pt x="22" y="12"/>
                      <a:pt x="25" y="14"/>
                      <a:pt x="25" y="18"/>
                    </a:cubicBezTo>
                    <a:cubicBezTo>
                      <a:pt x="25" y="21"/>
                      <a:pt x="22" y="24"/>
                      <a:pt x="18" y="2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1545" name="Freeform 22"/>
              <p:cNvSpPr>
                <a:spLocks noEditPoints="1"/>
              </p:cNvSpPr>
              <p:nvPr/>
            </p:nvSpPr>
            <p:spPr bwMode="auto">
              <a:xfrm>
                <a:off x="25" y="0"/>
                <a:ext cx="54" cy="76"/>
              </a:xfrm>
              <a:custGeom>
                <a:avLst/>
                <a:gdLst>
                  <a:gd name="T0" fmla="*/ 39 w 54"/>
                  <a:gd name="T1" fmla="*/ 27 h 76"/>
                  <a:gd name="T2" fmla="*/ 39 w 54"/>
                  <a:gd name="T3" fmla="*/ 0 h 76"/>
                  <a:gd name="T4" fmla="*/ 14 w 54"/>
                  <a:gd name="T5" fmla="*/ 0 h 76"/>
                  <a:gd name="T6" fmla="*/ 14 w 54"/>
                  <a:gd name="T7" fmla="*/ 27 h 76"/>
                  <a:gd name="T8" fmla="*/ 0 w 54"/>
                  <a:gd name="T9" fmla="*/ 27 h 76"/>
                  <a:gd name="T10" fmla="*/ 0 w 54"/>
                  <a:gd name="T11" fmla="*/ 38 h 76"/>
                  <a:gd name="T12" fmla="*/ 7 w 54"/>
                  <a:gd name="T13" fmla="*/ 38 h 76"/>
                  <a:gd name="T14" fmla="*/ 7 w 54"/>
                  <a:gd name="T15" fmla="*/ 34 h 76"/>
                  <a:gd name="T16" fmla="*/ 14 w 54"/>
                  <a:gd name="T17" fmla="*/ 34 h 76"/>
                  <a:gd name="T18" fmla="*/ 39 w 54"/>
                  <a:gd name="T19" fmla="*/ 34 h 76"/>
                  <a:gd name="T20" fmla="*/ 47 w 54"/>
                  <a:gd name="T21" fmla="*/ 34 h 76"/>
                  <a:gd name="T22" fmla="*/ 47 w 54"/>
                  <a:gd name="T23" fmla="*/ 69 h 76"/>
                  <a:gd name="T24" fmla="*/ 7 w 54"/>
                  <a:gd name="T25" fmla="*/ 69 h 76"/>
                  <a:gd name="T26" fmla="*/ 7 w 54"/>
                  <a:gd name="T27" fmla="*/ 64 h 76"/>
                  <a:gd name="T28" fmla="*/ 0 w 54"/>
                  <a:gd name="T29" fmla="*/ 64 h 76"/>
                  <a:gd name="T30" fmla="*/ 0 w 54"/>
                  <a:gd name="T31" fmla="*/ 76 h 76"/>
                  <a:gd name="T32" fmla="*/ 54 w 54"/>
                  <a:gd name="T33" fmla="*/ 76 h 76"/>
                  <a:gd name="T34" fmla="*/ 54 w 54"/>
                  <a:gd name="T35" fmla="*/ 27 h 76"/>
                  <a:gd name="T36" fmla="*/ 39 w 54"/>
                  <a:gd name="T37" fmla="*/ 27 h 76"/>
                  <a:gd name="T38" fmla="*/ 20 w 54"/>
                  <a:gd name="T39" fmla="*/ 7 h 76"/>
                  <a:gd name="T40" fmla="*/ 33 w 54"/>
                  <a:gd name="T41" fmla="*/ 7 h 76"/>
                  <a:gd name="T42" fmla="*/ 33 w 54"/>
                  <a:gd name="T43" fmla="*/ 27 h 76"/>
                  <a:gd name="T44" fmla="*/ 20 w 54"/>
                  <a:gd name="T45" fmla="*/ 27 h 76"/>
                  <a:gd name="T46" fmla="*/ 20 w 54"/>
                  <a:gd name="T47" fmla="*/ 7 h 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 h="76">
                    <a:moveTo>
                      <a:pt x="39" y="27"/>
                    </a:moveTo>
                    <a:lnTo>
                      <a:pt x="39" y="0"/>
                    </a:lnTo>
                    <a:lnTo>
                      <a:pt x="14" y="0"/>
                    </a:lnTo>
                    <a:lnTo>
                      <a:pt x="14" y="27"/>
                    </a:lnTo>
                    <a:lnTo>
                      <a:pt x="0" y="27"/>
                    </a:lnTo>
                    <a:lnTo>
                      <a:pt x="0" y="38"/>
                    </a:lnTo>
                    <a:lnTo>
                      <a:pt x="7" y="38"/>
                    </a:lnTo>
                    <a:lnTo>
                      <a:pt x="7" y="34"/>
                    </a:lnTo>
                    <a:lnTo>
                      <a:pt x="14" y="34"/>
                    </a:lnTo>
                    <a:lnTo>
                      <a:pt x="39" y="34"/>
                    </a:lnTo>
                    <a:lnTo>
                      <a:pt x="47" y="34"/>
                    </a:lnTo>
                    <a:lnTo>
                      <a:pt x="47" y="69"/>
                    </a:lnTo>
                    <a:lnTo>
                      <a:pt x="7" y="69"/>
                    </a:lnTo>
                    <a:lnTo>
                      <a:pt x="7" y="64"/>
                    </a:lnTo>
                    <a:lnTo>
                      <a:pt x="0" y="64"/>
                    </a:lnTo>
                    <a:lnTo>
                      <a:pt x="0" y="76"/>
                    </a:lnTo>
                    <a:lnTo>
                      <a:pt x="54" y="76"/>
                    </a:lnTo>
                    <a:lnTo>
                      <a:pt x="54" y="27"/>
                    </a:lnTo>
                    <a:lnTo>
                      <a:pt x="39" y="27"/>
                    </a:lnTo>
                    <a:close/>
                    <a:moveTo>
                      <a:pt x="20" y="7"/>
                    </a:moveTo>
                    <a:lnTo>
                      <a:pt x="33" y="7"/>
                    </a:lnTo>
                    <a:lnTo>
                      <a:pt x="33" y="27"/>
                    </a:lnTo>
                    <a:lnTo>
                      <a:pt x="20" y="27"/>
                    </a:ln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8" name="组合 7"/>
          <p:cNvGrpSpPr/>
          <p:nvPr/>
        </p:nvGrpSpPr>
        <p:grpSpPr>
          <a:xfrm>
            <a:off x="926415" y="5556686"/>
            <a:ext cx="304800" cy="306917"/>
            <a:chOff x="926415" y="5556686"/>
            <a:chExt cx="304800" cy="306917"/>
          </a:xfrm>
        </p:grpSpPr>
        <p:sp>
          <p:nvSpPr>
            <p:cNvPr id="21520" name="Rectangle 12"/>
            <p:cNvSpPr>
              <a:spLocks noChangeArrowheads="1"/>
            </p:cNvSpPr>
            <p:nvPr/>
          </p:nvSpPr>
          <p:spPr bwMode="auto">
            <a:xfrm>
              <a:off x="926415" y="5556686"/>
              <a:ext cx="3048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nvGrpSpPr>
            <p:cNvPr id="21529" name="Group 23"/>
            <p:cNvGrpSpPr/>
            <p:nvPr/>
          </p:nvGrpSpPr>
          <p:grpSpPr bwMode="auto">
            <a:xfrm>
              <a:off x="1004731" y="5637120"/>
              <a:ext cx="148167" cy="146049"/>
              <a:chOff x="0" y="0"/>
              <a:chExt cx="79" cy="78"/>
            </a:xfrm>
          </p:grpSpPr>
          <p:sp>
            <p:nvSpPr>
              <p:cNvPr id="21542" name="Freeform 24"/>
              <p:cNvSpPr>
                <a:spLocks noEditPoints="1"/>
              </p:cNvSpPr>
              <p:nvPr/>
            </p:nvSpPr>
            <p:spPr bwMode="auto">
              <a:xfrm>
                <a:off x="0" y="0"/>
                <a:ext cx="79" cy="78"/>
              </a:xfrm>
              <a:custGeom>
                <a:avLst/>
                <a:gdLst>
                  <a:gd name="T0" fmla="*/ 79 w 79"/>
                  <a:gd name="T1" fmla="*/ 39 h 78"/>
                  <a:gd name="T2" fmla="*/ 39 w 79"/>
                  <a:gd name="T3" fmla="*/ 0 h 78"/>
                  <a:gd name="T4" fmla="*/ 0 w 79"/>
                  <a:gd name="T5" fmla="*/ 39 h 78"/>
                  <a:gd name="T6" fmla="*/ 4 w 79"/>
                  <a:gd name="T7" fmla="*/ 44 h 78"/>
                  <a:gd name="T8" fmla="*/ 9 w 79"/>
                  <a:gd name="T9" fmla="*/ 39 h 78"/>
                  <a:gd name="T10" fmla="*/ 19 w 79"/>
                  <a:gd name="T11" fmla="*/ 78 h 78"/>
                  <a:gd name="T12" fmla="*/ 58 w 79"/>
                  <a:gd name="T13" fmla="*/ 78 h 78"/>
                  <a:gd name="T14" fmla="*/ 69 w 79"/>
                  <a:gd name="T15" fmla="*/ 39 h 78"/>
                  <a:gd name="T16" fmla="*/ 74 w 79"/>
                  <a:gd name="T17" fmla="*/ 44 h 78"/>
                  <a:gd name="T18" fmla="*/ 79 w 79"/>
                  <a:gd name="T19" fmla="*/ 39 h 78"/>
                  <a:gd name="T20" fmla="*/ 63 w 79"/>
                  <a:gd name="T21" fmla="*/ 34 h 78"/>
                  <a:gd name="T22" fmla="*/ 53 w 79"/>
                  <a:gd name="T23" fmla="*/ 72 h 78"/>
                  <a:gd name="T24" fmla="*/ 25 w 79"/>
                  <a:gd name="T25" fmla="*/ 72 h 78"/>
                  <a:gd name="T26" fmla="*/ 14 w 79"/>
                  <a:gd name="T27" fmla="*/ 34 h 78"/>
                  <a:gd name="T28" fmla="*/ 14 w 79"/>
                  <a:gd name="T29" fmla="*/ 34 h 78"/>
                  <a:gd name="T30" fmla="*/ 39 w 79"/>
                  <a:gd name="T31" fmla="*/ 9 h 78"/>
                  <a:gd name="T32" fmla="*/ 64 w 79"/>
                  <a:gd name="T33" fmla="*/ 34 h 78"/>
                  <a:gd name="T34" fmla="*/ 63 w 79"/>
                  <a:gd name="T35" fmla="*/ 3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9" h="78">
                    <a:moveTo>
                      <a:pt x="79" y="39"/>
                    </a:moveTo>
                    <a:lnTo>
                      <a:pt x="39" y="0"/>
                    </a:lnTo>
                    <a:lnTo>
                      <a:pt x="0" y="39"/>
                    </a:lnTo>
                    <a:lnTo>
                      <a:pt x="4" y="44"/>
                    </a:lnTo>
                    <a:lnTo>
                      <a:pt x="9" y="39"/>
                    </a:lnTo>
                    <a:lnTo>
                      <a:pt x="19" y="78"/>
                    </a:lnTo>
                    <a:lnTo>
                      <a:pt x="58" y="78"/>
                    </a:lnTo>
                    <a:lnTo>
                      <a:pt x="69" y="39"/>
                    </a:lnTo>
                    <a:lnTo>
                      <a:pt x="74" y="44"/>
                    </a:lnTo>
                    <a:lnTo>
                      <a:pt x="79" y="39"/>
                    </a:lnTo>
                    <a:close/>
                    <a:moveTo>
                      <a:pt x="63" y="34"/>
                    </a:moveTo>
                    <a:lnTo>
                      <a:pt x="53" y="72"/>
                    </a:lnTo>
                    <a:lnTo>
                      <a:pt x="25" y="72"/>
                    </a:lnTo>
                    <a:lnTo>
                      <a:pt x="14" y="34"/>
                    </a:lnTo>
                    <a:lnTo>
                      <a:pt x="39" y="9"/>
                    </a:lnTo>
                    <a:lnTo>
                      <a:pt x="64" y="34"/>
                    </a:lnTo>
                    <a:lnTo>
                      <a:pt x="63"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1543" name="Freeform 25"/>
              <p:cNvSpPr>
                <a:spLocks noEditPoints="1"/>
              </p:cNvSpPr>
              <p:nvPr/>
            </p:nvSpPr>
            <p:spPr bwMode="auto">
              <a:xfrm>
                <a:off x="30" y="40"/>
                <a:ext cx="18" cy="18"/>
              </a:xfrm>
              <a:custGeom>
                <a:avLst/>
                <a:gdLst>
                  <a:gd name="T0" fmla="*/ 0 w 18"/>
                  <a:gd name="T1" fmla="*/ 18 h 18"/>
                  <a:gd name="T2" fmla="*/ 18 w 18"/>
                  <a:gd name="T3" fmla="*/ 18 h 18"/>
                  <a:gd name="T4" fmla="*/ 18 w 18"/>
                  <a:gd name="T5" fmla="*/ 0 h 18"/>
                  <a:gd name="T6" fmla="*/ 0 w 18"/>
                  <a:gd name="T7" fmla="*/ 0 h 18"/>
                  <a:gd name="T8" fmla="*/ 0 w 18"/>
                  <a:gd name="T9" fmla="*/ 18 h 18"/>
                  <a:gd name="T10" fmla="*/ 7 w 18"/>
                  <a:gd name="T11" fmla="*/ 7 h 18"/>
                  <a:gd name="T12" fmla="*/ 11 w 18"/>
                  <a:gd name="T13" fmla="*/ 7 h 18"/>
                  <a:gd name="T14" fmla="*/ 11 w 18"/>
                  <a:gd name="T15" fmla="*/ 11 h 18"/>
                  <a:gd name="T16" fmla="*/ 7 w 18"/>
                  <a:gd name="T17" fmla="*/ 11 h 18"/>
                  <a:gd name="T18" fmla="*/ 7 w 18"/>
                  <a:gd name="T19" fmla="*/ 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18"/>
                    </a:moveTo>
                    <a:lnTo>
                      <a:pt x="18" y="18"/>
                    </a:lnTo>
                    <a:lnTo>
                      <a:pt x="18" y="0"/>
                    </a:lnTo>
                    <a:lnTo>
                      <a:pt x="0" y="0"/>
                    </a:lnTo>
                    <a:lnTo>
                      <a:pt x="0" y="18"/>
                    </a:lnTo>
                    <a:close/>
                    <a:moveTo>
                      <a:pt x="7" y="7"/>
                    </a:moveTo>
                    <a:lnTo>
                      <a:pt x="11" y="7"/>
                    </a:lnTo>
                    <a:lnTo>
                      <a:pt x="11" y="11"/>
                    </a:lnTo>
                    <a:lnTo>
                      <a:pt x="7" y="11"/>
                    </a:lnTo>
                    <a:lnTo>
                      <a:pt x="7"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6" name="组合 5"/>
          <p:cNvGrpSpPr/>
          <p:nvPr/>
        </p:nvGrpSpPr>
        <p:grpSpPr>
          <a:xfrm>
            <a:off x="926415" y="3535463"/>
            <a:ext cx="304800" cy="306917"/>
            <a:chOff x="926415" y="3535463"/>
            <a:chExt cx="304800" cy="306917"/>
          </a:xfrm>
        </p:grpSpPr>
        <p:sp>
          <p:nvSpPr>
            <p:cNvPr id="21512" name="Rectangle 6"/>
            <p:cNvSpPr>
              <a:spLocks noChangeArrowheads="1"/>
            </p:cNvSpPr>
            <p:nvPr/>
          </p:nvSpPr>
          <p:spPr bwMode="auto">
            <a:xfrm>
              <a:off x="926415" y="3535463"/>
              <a:ext cx="304800" cy="306917"/>
            </a:xfrm>
            <a:prstGeom prst="rect">
              <a:avLst/>
            </a:prstGeom>
            <a:solidFill>
              <a:srgbClr val="1ED5B7"/>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nvGrpSpPr>
            <p:cNvPr id="21530" name="Group 26"/>
            <p:cNvGrpSpPr/>
            <p:nvPr/>
          </p:nvGrpSpPr>
          <p:grpSpPr bwMode="auto">
            <a:xfrm>
              <a:off x="1004731" y="3614838"/>
              <a:ext cx="148167" cy="148167"/>
              <a:chOff x="0" y="0"/>
              <a:chExt cx="79" cy="78"/>
            </a:xfrm>
          </p:grpSpPr>
          <p:sp>
            <p:nvSpPr>
              <p:cNvPr id="21540" name="Freeform 27"/>
              <p:cNvSpPr>
                <a:spLocks noEditPoints="1"/>
              </p:cNvSpPr>
              <p:nvPr/>
            </p:nvSpPr>
            <p:spPr bwMode="auto">
              <a:xfrm>
                <a:off x="0" y="0"/>
                <a:ext cx="79" cy="78"/>
              </a:xfrm>
              <a:custGeom>
                <a:avLst/>
                <a:gdLst>
                  <a:gd name="T0" fmla="*/ 40 w 140"/>
                  <a:gd name="T1" fmla="*/ 0 h 140"/>
                  <a:gd name="T2" fmla="*/ 0 w 140"/>
                  <a:gd name="T3" fmla="*/ 39 h 140"/>
                  <a:gd name="T4" fmla="*/ 40 w 140"/>
                  <a:gd name="T5" fmla="*/ 78 h 140"/>
                  <a:gd name="T6" fmla="*/ 79 w 140"/>
                  <a:gd name="T7" fmla="*/ 39 h 140"/>
                  <a:gd name="T8" fmla="*/ 40 w 140"/>
                  <a:gd name="T9" fmla="*/ 0 h 140"/>
                  <a:gd name="T10" fmla="*/ 30 w 140"/>
                  <a:gd name="T11" fmla="*/ 70 h 140"/>
                  <a:gd name="T12" fmla="*/ 30 w 140"/>
                  <a:gd name="T13" fmla="*/ 55 h 140"/>
                  <a:gd name="T14" fmla="*/ 38 w 140"/>
                  <a:gd name="T15" fmla="*/ 48 h 140"/>
                  <a:gd name="T16" fmla="*/ 41 w 140"/>
                  <a:gd name="T17" fmla="*/ 48 h 140"/>
                  <a:gd name="T18" fmla="*/ 49 w 140"/>
                  <a:gd name="T19" fmla="*/ 55 h 140"/>
                  <a:gd name="T20" fmla="*/ 49 w 140"/>
                  <a:gd name="T21" fmla="*/ 70 h 140"/>
                  <a:gd name="T22" fmla="*/ 40 w 140"/>
                  <a:gd name="T23" fmla="*/ 71 h 140"/>
                  <a:gd name="T24" fmla="*/ 30 w 140"/>
                  <a:gd name="T25" fmla="*/ 70 h 140"/>
                  <a:gd name="T26" fmla="*/ 55 w 140"/>
                  <a:gd name="T27" fmla="*/ 67 h 140"/>
                  <a:gd name="T28" fmla="*/ 55 w 140"/>
                  <a:gd name="T29" fmla="*/ 55 h 140"/>
                  <a:gd name="T30" fmla="*/ 41 w 140"/>
                  <a:gd name="T31" fmla="*/ 41 h 140"/>
                  <a:gd name="T32" fmla="*/ 38 w 140"/>
                  <a:gd name="T33" fmla="*/ 41 h 140"/>
                  <a:gd name="T34" fmla="*/ 24 w 140"/>
                  <a:gd name="T35" fmla="*/ 55 h 140"/>
                  <a:gd name="T36" fmla="*/ 24 w 140"/>
                  <a:gd name="T37" fmla="*/ 67 h 140"/>
                  <a:gd name="T38" fmla="*/ 7 w 140"/>
                  <a:gd name="T39" fmla="*/ 39 h 140"/>
                  <a:gd name="T40" fmla="*/ 40 w 140"/>
                  <a:gd name="T41" fmla="*/ 7 h 140"/>
                  <a:gd name="T42" fmla="*/ 72 w 140"/>
                  <a:gd name="T43" fmla="*/ 39 h 140"/>
                  <a:gd name="T44" fmla="*/ 55 w 140"/>
                  <a:gd name="T45" fmla="*/ 67 h 1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0" h="140">
                    <a:moveTo>
                      <a:pt x="70" y="0"/>
                    </a:moveTo>
                    <a:cubicBezTo>
                      <a:pt x="31" y="0"/>
                      <a:pt x="0" y="32"/>
                      <a:pt x="0" y="70"/>
                    </a:cubicBezTo>
                    <a:cubicBezTo>
                      <a:pt x="0" y="109"/>
                      <a:pt x="31" y="140"/>
                      <a:pt x="70" y="140"/>
                    </a:cubicBezTo>
                    <a:cubicBezTo>
                      <a:pt x="108" y="140"/>
                      <a:pt x="140" y="109"/>
                      <a:pt x="140" y="70"/>
                    </a:cubicBezTo>
                    <a:cubicBezTo>
                      <a:pt x="140" y="32"/>
                      <a:pt x="108" y="0"/>
                      <a:pt x="70" y="0"/>
                    </a:cubicBezTo>
                    <a:moveTo>
                      <a:pt x="53" y="126"/>
                    </a:moveTo>
                    <a:cubicBezTo>
                      <a:pt x="53" y="99"/>
                      <a:pt x="53" y="99"/>
                      <a:pt x="53" y="99"/>
                    </a:cubicBezTo>
                    <a:cubicBezTo>
                      <a:pt x="53" y="92"/>
                      <a:pt x="60" y="86"/>
                      <a:pt x="67" y="86"/>
                    </a:cubicBezTo>
                    <a:cubicBezTo>
                      <a:pt x="72" y="86"/>
                      <a:pt x="72" y="86"/>
                      <a:pt x="72" y="86"/>
                    </a:cubicBezTo>
                    <a:cubicBezTo>
                      <a:pt x="80" y="86"/>
                      <a:pt x="86" y="92"/>
                      <a:pt x="86" y="99"/>
                    </a:cubicBezTo>
                    <a:cubicBezTo>
                      <a:pt x="86" y="126"/>
                      <a:pt x="86" y="126"/>
                      <a:pt x="86" y="126"/>
                    </a:cubicBezTo>
                    <a:cubicBezTo>
                      <a:pt x="81" y="127"/>
                      <a:pt x="75" y="128"/>
                      <a:pt x="70" y="128"/>
                    </a:cubicBezTo>
                    <a:cubicBezTo>
                      <a:pt x="64" y="128"/>
                      <a:pt x="59" y="127"/>
                      <a:pt x="53" y="126"/>
                    </a:cubicBezTo>
                    <a:moveTo>
                      <a:pt x="98" y="121"/>
                    </a:moveTo>
                    <a:cubicBezTo>
                      <a:pt x="98" y="99"/>
                      <a:pt x="98" y="99"/>
                      <a:pt x="98" y="99"/>
                    </a:cubicBezTo>
                    <a:cubicBezTo>
                      <a:pt x="98" y="85"/>
                      <a:pt x="86" y="74"/>
                      <a:pt x="72" y="74"/>
                    </a:cubicBezTo>
                    <a:cubicBezTo>
                      <a:pt x="67" y="74"/>
                      <a:pt x="67" y="74"/>
                      <a:pt x="67" y="74"/>
                    </a:cubicBezTo>
                    <a:cubicBezTo>
                      <a:pt x="53" y="74"/>
                      <a:pt x="42" y="85"/>
                      <a:pt x="42" y="99"/>
                    </a:cubicBezTo>
                    <a:cubicBezTo>
                      <a:pt x="42" y="121"/>
                      <a:pt x="42" y="121"/>
                      <a:pt x="42" y="121"/>
                    </a:cubicBezTo>
                    <a:cubicBezTo>
                      <a:pt x="24" y="111"/>
                      <a:pt x="12" y="92"/>
                      <a:pt x="12" y="70"/>
                    </a:cubicBezTo>
                    <a:cubicBezTo>
                      <a:pt x="12" y="38"/>
                      <a:pt x="38" y="12"/>
                      <a:pt x="70" y="12"/>
                    </a:cubicBezTo>
                    <a:cubicBezTo>
                      <a:pt x="102" y="12"/>
                      <a:pt x="128" y="38"/>
                      <a:pt x="128" y="70"/>
                    </a:cubicBezTo>
                    <a:cubicBezTo>
                      <a:pt x="128" y="92"/>
                      <a:pt x="116" y="111"/>
                      <a:pt x="98" y="12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1541" name="Oval 28"/>
              <p:cNvSpPr>
                <a:spLocks noChangeArrowheads="1"/>
              </p:cNvSpPr>
              <p:nvPr/>
            </p:nvSpPr>
            <p:spPr bwMode="auto">
              <a:xfrm>
                <a:off x="30" y="1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grpSp>
      <p:sp>
        <p:nvSpPr>
          <p:cNvPr id="21531" name="Rectangle 29"/>
          <p:cNvSpPr>
            <a:spLocks noChangeArrowheads="1"/>
          </p:cNvSpPr>
          <p:nvPr/>
        </p:nvSpPr>
        <p:spPr bwMode="auto">
          <a:xfrm>
            <a:off x="1260255" y="3535033"/>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400" b="1" dirty="0">
                <a:solidFill>
                  <a:schemeClr val="bg1"/>
                </a:solidFill>
                <a:latin typeface="+mn-ea"/>
              </a:rPr>
              <a:t>请添加标题</a:t>
            </a:r>
            <a:endParaRPr lang="zh-CN" altLang="zh-CN" sz="1400" b="1" dirty="0">
              <a:solidFill>
                <a:schemeClr val="bg1"/>
              </a:solidFill>
              <a:latin typeface="+mn-ea"/>
            </a:endParaRPr>
          </a:p>
        </p:txBody>
      </p:sp>
      <p:sp>
        <p:nvSpPr>
          <p:cNvPr id="21532" name="Rectangle 30"/>
          <p:cNvSpPr>
            <a:spLocks noChangeArrowheads="1"/>
          </p:cNvSpPr>
          <p:nvPr/>
        </p:nvSpPr>
        <p:spPr bwMode="auto">
          <a:xfrm>
            <a:off x="1260255" y="555625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400" b="1" dirty="0">
                <a:solidFill>
                  <a:schemeClr val="bg1"/>
                </a:solidFill>
                <a:latin typeface="+mn-ea"/>
              </a:rPr>
              <a:t>请添加标题</a:t>
            </a:r>
            <a:endParaRPr lang="zh-CN" altLang="zh-CN" sz="1400" b="1" dirty="0">
              <a:solidFill>
                <a:schemeClr val="bg1"/>
              </a:solidFill>
              <a:latin typeface="+mn-ea"/>
            </a:endParaRPr>
          </a:p>
        </p:txBody>
      </p:sp>
      <p:sp>
        <p:nvSpPr>
          <p:cNvPr id="21533" name="Rectangle 31"/>
          <p:cNvSpPr>
            <a:spLocks noChangeArrowheads="1"/>
          </p:cNvSpPr>
          <p:nvPr/>
        </p:nvSpPr>
        <p:spPr bwMode="auto">
          <a:xfrm>
            <a:off x="3980172" y="3535033"/>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400" b="1" dirty="0">
                <a:solidFill>
                  <a:schemeClr val="bg1"/>
                </a:solidFill>
                <a:latin typeface="+mn-ea"/>
              </a:rPr>
              <a:t>请添加标题</a:t>
            </a:r>
            <a:endParaRPr lang="zh-CN" altLang="zh-CN" sz="1400" b="1" dirty="0">
              <a:solidFill>
                <a:schemeClr val="bg1"/>
              </a:solidFill>
              <a:latin typeface="+mn-ea"/>
            </a:endParaRPr>
          </a:p>
        </p:txBody>
      </p:sp>
      <p:sp>
        <p:nvSpPr>
          <p:cNvPr id="21534" name="Rectangle 32"/>
          <p:cNvSpPr>
            <a:spLocks noChangeArrowheads="1"/>
          </p:cNvSpPr>
          <p:nvPr/>
        </p:nvSpPr>
        <p:spPr bwMode="auto">
          <a:xfrm>
            <a:off x="3980172" y="555625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400" b="1" dirty="0">
                <a:solidFill>
                  <a:schemeClr val="bg1"/>
                </a:solidFill>
                <a:latin typeface="+mn-ea"/>
              </a:rPr>
              <a:t>请添加标题</a:t>
            </a:r>
            <a:endParaRPr lang="zh-CN" altLang="zh-CN" sz="1400" b="1" dirty="0">
              <a:solidFill>
                <a:schemeClr val="bg1"/>
              </a:solidFill>
              <a:latin typeface="+mn-ea"/>
            </a:endParaRPr>
          </a:p>
        </p:txBody>
      </p:sp>
      <p:sp>
        <p:nvSpPr>
          <p:cNvPr id="21536" name="Text Box 34"/>
          <p:cNvSpPr txBox="1">
            <a:spLocks noChangeArrowheads="1"/>
          </p:cNvSpPr>
          <p:nvPr/>
        </p:nvSpPr>
        <p:spPr bwMode="auto">
          <a:xfrm>
            <a:off x="7453179" y="4302936"/>
            <a:ext cx="662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defPPr>
              <a:defRPr lang="zh-CN"/>
            </a:defPPr>
            <a:lvl1pPr algn="ctr">
              <a:defRPr sz="2000" b="1">
                <a:solidFill>
                  <a:schemeClr val="tx1">
                    <a:lumMod val="75000"/>
                    <a:lumOff val="25000"/>
                  </a:schemeClr>
                </a:solidFill>
                <a:latin typeface="+mn-ea"/>
              </a:defRPr>
            </a:lvl1pPr>
          </a:lstStyle>
          <a:p>
            <a:r>
              <a:rPr lang="zh-CN" altLang="zh-CN" sz="2400" dirty="0">
                <a:solidFill>
                  <a:schemeClr val="tx1"/>
                </a:solidFill>
              </a:rPr>
              <a:t>75%</a:t>
            </a:r>
          </a:p>
        </p:txBody>
      </p:sp>
      <p:sp>
        <p:nvSpPr>
          <p:cNvPr id="21537" name="Rectangle 35"/>
          <p:cNvSpPr>
            <a:spLocks noChangeArrowheads="1"/>
          </p:cNvSpPr>
          <p:nvPr/>
        </p:nvSpPr>
        <p:spPr bwMode="auto">
          <a:xfrm>
            <a:off x="7332954" y="467927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lgn="ctr"/>
            <a:r>
              <a:rPr lang="zh-CN" altLang="en-US" sz="1400" b="1" dirty="0"/>
              <a:t>添加标题</a:t>
            </a:r>
          </a:p>
        </p:txBody>
      </p:sp>
      <p:sp>
        <p:nvSpPr>
          <p:cNvPr id="21538" name="Text Box 36"/>
          <p:cNvSpPr txBox="1">
            <a:spLocks noChangeArrowheads="1"/>
          </p:cNvSpPr>
          <p:nvPr/>
        </p:nvSpPr>
        <p:spPr bwMode="auto">
          <a:xfrm>
            <a:off x="9623922" y="4302936"/>
            <a:ext cx="6623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defPPr>
              <a:defRPr lang="zh-CN"/>
            </a:defPPr>
            <a:lvl1pPr algn="ctr">
              <a:defRPr sz="2000" b="1">
                <a:solidFill>
                  <a:schemeClr val="tx1">
                    <a:lumMod val="75000"/>
                    <a:lumOff val="25000"/>
                  </a:schemeClr>
                </a:solidFill>
                <a:latin typeface="+mn-ea"/>
              </a:defRPr>
            </a:lvl1pPr>
          </a:lstStyle>
          <a:p>
            <a:r>
              <a:rPr lang="zh-CN" altLang="zh-CN" sz="2400" dirty="0">
                <a:solidFill>
                  <a:schemeClr val="tx1"/>
                </a:solidFill>
              </a:rPr>
              <a:t>89%</a:t>
            </a:r>
          </a:p>
        </p:txBody>
      </p:sp>
      <p:sp>
        <p:nvSpPr>
          <p:cNvPr id="21539" name="Rectangle 37"/>
          <p:cNvSpPr>
            <a:spLocks noChangeArrowheads="1"/>
          </p:cNvSpPr>
          <p:nvPr/>
        </p:nvSpPr>
        <p:spPr bwMode="auto">
          <a:xfrm>
            <a:off x="9503697" y="467927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lgn="ctr"/>
            <a:r>
              <a:rPr lang="zh-CN" altLang="en-US" sz="1400" b="1" dirty="0"/>
              <a:t>添加标题</a:t>
            </a:r>
          </a:p>
        </p:txBody>
      </p:sp>
      <p:sp>
        <p:nvSpPr>
          <p:cNvPr id="3" name="文本占位符 2"/>
          <p:cNvSpPr>
            <a:spLocks noGrp="1"/>
          </p:cNvSpPr>
          <p:nvPr>
            <p:ph type="body" sz="quarter" idx="10"/>
          </p:nvPr>
        </p:nvSpPr>
        <p:spPr/>
        <p:txBody>
          <a:bodyPr/>
          <a:lstStyle/>
          <a:p>
            <a:r>
              <a:rPr lang="zh-CN" altLang="en-US" dirty="0">
                <a:solidFill>
                  <a:schemeClr val="tx1"/>
                </a:solidFill>
              </a:rPr>
              <a:t>请在此处添加标题</a:t>
            </a:r>
          </a:p>
        </p:txBody>
      </p:sp>
      <p:sp>
        <p:nvSpPr>
          <p:cNvPr id="40" name="文本框 39"/>
          <p:cNvSpPr txBox="1"/>
          <p:nvPr/>
        </p:nvSpPr>
        <p:spPr>
          <a:xfrm>
            <a:off x="6870972" y="4947717"/>
            <a:ext cx="1826777" cy="914400"/>
          </a:xfrm>
          <a:prstGeom prst="rect">
            <a:avLst/>
          </a:prstGeom>
          <a:noFill/>
        </p:spPr>
        <p:txBody>
          <a:bodyPr wrap="square" rtlCol="0">
            <a:spAutoFit/>
          </a:bodyPr>
          <a:lstStyle/>
          <a:p>
            <a:pPr algn="just">
              <a:lnSpc>
                <a:spcPct val="150000"/>
              </a:lnSpc>
            </a:pPr>
            <a:r>
              <a:rPr lang="zh-CN" altLang="en-US" sz="1200" dirty="0"/>
              <a:t>添加文字和标题添加文字和标题，添加文字和标题添加文字和标题</a:t>
            </a:r>
          </a:p>
        </p:txBody>
      </p:sp>
      <p:sp>
        <p:nvSpPr>
          <p:cNvPr id="41" name="文本框 40"/>
          <p:cNvSpPr txBox="1"/>
          <p:nvPr/>
        </p:nvSpPr>
        <p:spPr>
          <a:xfrm>
            <a:off x="9041715" y="4947717"/>
            <a:ext cx="1826777" cy="914400"/>
          </a:xfrm>
          <a:prstGeom prst="rect">
            <a:avLst/>
          </a:prstGeom>
          <a:noFill/>
        </p:spPr>
        <p:txBody>
          <a:bodyPr wrap="square" rtlCol="0">
            <a:spAutoFit/>
          </a:bodyPr>
          <a:lstStyle/>
          <a:p>
            <a:pPr algn="just">
              <a:lnSpc>
                <a:spcPct val="150000"/>
              </a:lnSpc>
            </a:pPr>
            <a:r>
              <a:rPr lang="zh-CN" altLang="en-US" sz="1200" dirty="0"/>
              <a:t>添加文字和标题添加文字和标题，添加文字和标题添加文字和标题</a:t>
            </a:r>
          </a:p>
        </p:txBody>
      </p:sp>
      <p:sp>
        <p:nvSpPr>
          <p:cNvPr id="43" name="文本框 42"/>
          <p:cNvSpPr txBox="1"/>
          <p:nvPr/>
        </p:nvSpPr>
        <p:spPr>
          <a:xfrm>
            <a:off x="6870972" y="1815043"/>
            <a:ext cx="4165717" cy="179832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ü"/>
            </a:pPr>
            <a:r>
              <a:rPr lang="en-US" altLang="zh-CN" sz="1400" dirty="0"/>
              <a:t>添加文字和标题添加文字和标题</a:t>
            </a:r>
          </a:p>
          <a:p>
            <a:pPr marL="285750" indent="-285750" algn="just">
              <a:lnSpc>
                <a:spcPct val="200000"/>
              </a:lnSpc>
              <a:buFont typeface="Wingdings" panose="05000000000000000000" pitchFamily="2" charset="2"/>
              <a:buChar char="ü"/>
            </a:pPr>
            <a:r>
              <a:rPr lang="zh-CN" altLang="en-US" sz="1400" dirty="0"/>
              <a:t>添加文字和标题添加文字和标题</a:t>
            </a:r>
            <a:endParaRPr lang="en-US" altLang="zh-CN" sz="1400" dirty="0"/>
          </a:p>
          <a:p>
            <a:pPr marL="285750" indent="-285750" algn="just">
              <a:lnSpc>
                <a:spcPct val="200000"/>
              </a:lnSpc>
              <a:buFont typeface="Wingdings" panose="05000000000000000000" pitchFamily="2" charset="2"/>
              <a:buChar char="ü"/>
            </a:pPr>
            <a:r>
              <a:rPr lang="zh-CN" altLang="en-US" sz="1400" dirty="0"/>
              <a:t>添加文字和标题添加文字和标题</a:t>
            </a:r>
            <a:endParaRPr lang="en-US" altLang="zh-CN" sz="1400" dirty="0"/>
          </a:p>
          <a:p>
            <a:pPr marL="285750" indent="-285750" algn="just">
              <a:lnSpc>
                <a:spcPct val="200000"/>
              </a:lnSpc>
              <a:buFont typeface="Wingdings" panose="05000000000000000000" pitchFamily="2" charset="2"/>
              <a:buChar char="ü"/>
            </a:pPr>
            <a:r>
              <a:rPr lang="zh-CN" altLang="en-US" sz="1400" dirty="0"/>
              <a:t>添加文字和标题添加文字和标题</a:t>
            </a:r>
          </a:p>
        </p:txBody>
      </p:sp>
      <p:sp>
        <p:nvSpPr>
          <p:cNvPr id="44" name="矩形 4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509"/>
                                        </p:tgtEl>
                                        <p:attrNameLst>
                                          <p:attrName>style.visibility</p:attrName>
                                        </p:attrNameLst>
                                      </p:cBhvr>
                                      <p:to>
                                        <p:strVal val="visible"/>
                                      </p:to>
                                    </p:set>
                                    <p:anim calcmode="lin" valueType="num">
                                      <p:cBhvr>
                                        <p:cTn id="7" dur="500" fill="hold"/>
                                        <p:tgtEl>
                                          <p:spTgt spid="21509"/>
                                        </p:tgtEl>
                                        <p:attrNameLst>
                                          <p:attrName>ppt_w</p:attrName>
                                        </p:attrNameLst>
                                      </p:cBhvr>
                                      <p:tavLst>
                                        <p:tav tm="0">
                                          <p:val>
                                            <p:fltVal val="0"/>
                                          </p:val>
                                        </p:tav>
                                        <p:tav tm="100000">
                                          <p:val>
                                            <p:strVal val="#ppt_w"/>
                                          </p:val>
                                        </p:tav>
                                      </p:tavLst>
                                    </p:anim>
                                    <p:anim calcmode="lin" valueType="num">
                                      <p:cBhvr>
                                        <p:cTn id="8" dur="500" fill="hold"/>
                                        <p:tgtEl>
                                          <p:spTgt spid="21509"/>
                                        </p:tgtEl>
                                        <p:attrNameLst>
                                          <p:attrName>ppt_h</p:attrName>
                                        </p:attrNameLst>
                                      </p:cBhvr>
                                      <p:tavLst>
                                        <p:tav tm="0">
                                          <p:val>
                                            <p:fltVal val="0"/>
                                          </p:val>
                                        </p:tav>
                                        <p:tav tm="100000">
                                          <p:val>
                                            <p:strVal val="#ppt_h"/>
                                          </p:val>
                                        </p:tav>
                                      </p:tavLst>
                                    </p:anim>
                                    <p:animEffect transition="in" filter="fade">
                                      <p:cBhvr>
                                        <p:cTn id="9" dur="500"/>
                                        <p:tgtEl>
                                          <p:spTgt spid="21509"/>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1514"/>
                                        </p:tgtEl>
                                        <p:attrNameLst>
                                          <p:attrName>style.visibility</p:attrName>
                                        </p:attrNameLst>
                                      </p:cBhvr>
                                      <p:to>
                                        <p:strVal val="visible"/>
                                      </p:to>
                                    </p:set>
                                    <p:anim calcmode="lin" valueType="num">
                                      <p:cBhvr>
                                        <p:cTn id="12" dur="500" fill="hold"/>
                                        <p:tgtEl>
                                          <p:spTgt spid="21514"/>
                                        </p:tgtEl>
                                        <p:attrNameLst>
                                          <p:attrName>ppt_w</p:attrName>
                                        </p:attrNameLst>
                                      </p:cBhvr>
                                      <p:tavLst>
                                        <p:tav tm="0">
                                          <p:val>
                                            <p:fltVal val="0"/>
                                          </p:val>
                                        </p:tav>
                                        <p:tav tm="100000">
                                          <p:val>
                                            <p:strVal val="#ppt_w"/>
                                          </p:val>
                                        </p:tav>
                                      </p:tavLst>
                                    </p:anim>
                                    <p:anim calcmode="lin" valueType="num">
                                      <p:cBhvr>
                                        <p:cTn id="13" dur="500" fill="hold"/>
                                        <p:tgtEl>
                                          <p:spTgt spid="21514"/>
                                        </p:tgtEl>
                                        <p:attrNameLst>
                                          <p:attrName>ppt_h</p:attrName>
                                        </p:attrNameLst>
                                      </p:cBhvr>
                                      <p:tavLst>
                                        <p:tav tm="0">
                                          <p:val>
                                            <p:fltVal val="0"/>
                                          </p:val>
                                        </p:tav>
                                        <p:tav tm="100000">
                                          <p:val>
                                            <p:strVal val="#ppt_h"/>
                                          </p:val>
                                        </p:tav>
                                      </p:tavLst>
                                    </p:anim>
                                    <p:animEffect transition="in" filter="fade">
                                      <p:cBhvr>
                                        <p:cTn id="14" dur="500"/>
                                        <p:tgtEl>
                                          <p:spTgt spid="2151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21518"/>
                                        </p:tgtEl>
                                        <p:attrNameLst>
                                          <p:attrName>style.visibility</p:attrName>
                                        </p:attrNameLst>
                                      </p:cBhvr>
                                      <p:to>
                                        <p:strVal val="visible"/>
                                      </p:to>
                                    </p:set>
                                    <p:anim calcmode="lin" valueType="num">
                                      <p:cBhvr>
                                        <p:cTn id="22" dur="500" fill="hold"/>
                                        <p:tgtEl>
                                          <p:spTgt spid="21518"/>
                                        </p:tgtEl>
                                        <p:attrNameLst>
                                          <p:attrName>ppt_w</p:attrName>
                                        </p:attrNameLst>
                                      </p:cBhvr>
                                      <p:tavLst>
                                        <p:tav tm="0">
                                          <p:val>
                                            <p:fltVal val="0"/>
                                          </p:val>
                                        </p:tav>
                                        <p:tav tm="100000">
                                          <p:val>
                                            <p:strVal val="#ppt_w"/>
                                          </p:val>
                                        </p:tav>
                                      </p:tavLst>
                                    </p:anim>
                                    <p:anim calcmode="lin" valueType="num">
                                      <p:cBhvr>
                                        <p:cTn id="23" dur="500" fill="hold"/>
                                        <p:tgtEl>
                                          <p:spTgt spid="21518"/>
                                        </p:tgtEl>
                                        <p:attrNameLst>
                                          <p:attrName>ppt_h</p:attrName>
                                        </p:attrNameLst>
                                      </p:cBhvr>
                                      <p:tavLst>
                                        <p:tav tm="0">
                                          <p:val>
                                            <p:fltVal val="0"/>
                                          </p:val>
                                        </p:tav>
                                        <p:tav tm="100000">
                                          <p:val>
                                            <p:strVal val="#ppt_h"/>
                                          </p:val>
                                        </p:tav>
                                      </p:tavLst>
                                    </p:anim>
                                    <p:animEffect transition="in" filter="fade">
                                      <p:cBhvr>
                                        <p:cTn id="24" dur="500"/>
                                        <p:tgtEl>
                                          <p:spTgt spid="2151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21513"/>
                                        </p:tgtEl>
                                        <p:attrNameLst>
                                          <p:attrName>style.visibility</p:attrName>
                                        </p:attrNameLst>
                                      </p:cBhvr>
                                      <p:to>
                                        <p:strVal val="visible"/>
                                      </p:to>
                                    </p:set>
                                    <p:animEffect transition="in" filter="wipe(left)">
                                      <p:cBhvr>
                                        <p:cTn id="49" dur="500"/>
                                        <p:tgtEl>
                                          <p:spTgt spid="2151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1531"/>
                                        </p:tgtEl>
                                        <p:attrNameLst>
                                          <p:attrName>style.visibility</p:attrName>
                                        </p:attrNameLst>
                                      </p:cBhvr>
                                      <p:to>
                                        <p:strVal val="visible"/>
                                      </p:to>
                                    </p:set>
                                    <p:animEffect transition="in" filter="wipe(left)">
                                      <p:cBhvr>
                                        <p:cTn id="52" dur="500"/>
                                        <p:tgtEl>
                                          <p:spTgt spid="2153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wipe(left)">
                                      <p:cBhvr>
                                        <p:cTn id="55" dur="500"/>
                                        <p:tgtEl>
                                          <p:spTgt spid="215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1533"/>
                                        </p:tgtEl>
                                        <p:attrNameLst>
                                          <p:attrName>style.visibility</p:attrName>
                                        </p:attrNameLst>
                                      </p:cBhvr>
                                      <p:to>
                                        <p:strVal val="visible"/>
                                      </p:to>
                                    </p:set>
                                    <p:animEffect transition="in" filter="wipe(left)">
                                      <p:cBhvr>
                                        <p:cTn id="58" dur="500"/>
                                        <p:tgtEl>
                                          <p:spTgt spid="2153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1521"/>
                                        </p:tgtEl>
                                        <p:attrNameLst>
                                          <p:attrName>style.visibility</p:attrName>
                                        </p:attrNameLst>
                                      </p:cBhvr>
                                      <p:to>
                                        <p:strVal val="visible"/>
                                      </p:to>
                                    </p:set>
                                    <p:animEffect transition="in" filter="wipe(left)">
                                      <p:cBhvr>
                                        <p:cTn id="61" dur="500"/>
                                        <p:tgtEl>
                                          <p:spTgt spid="2152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1532"/>
                                        </p:tgtEl>
                                        <p:attrNameLst>
                                          <p:attrName>style.visibility</p:attrName>
                                        </p:attrNameLst>
                                      </p:cBhvr>
                                      <p:to>
                                        <p:strVal val="visible"/>
                                      </p:to>
                                    </p:set>
                                    <p:animEffect transition="in" filter="wipe(left)">
                                      <p:cBhvr>
                                        <p:cTn id="64" dur="500"/>
                                        <p:tgtEl>
                                          <p:spTgt spid="215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1526"/>
                                        </p:tgtEl>
                                        <p:attrNameLst>
                                          <p:attrName>style.visibility</p:attrName>
                                        </p:attrNameLst>
                                      </p:cBhvr>
                                      <p:to>
                                        <p:strVal val="visible"/>
                                      </p:to>
                                    </p:set>
                                    <p:animEffect transition="in" filter="wipe(left)">
                                      <p:cBhvr>
                                        <p:cTn id="67" dur="500"/>
                                        <p:tgtEl>
                                          <p:spTgt spid="2152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1534"/>
                                        </p:tgtEl>
                                        <p:attrNameLst>
                                          <p:attrName>style.visibility</p:attrName>
                                        </p:attrNameLst>
                                      </p:cBhvr>
                                      <p:to>
                                        <p:strVal val="visible"/>
                                      </p:to>
                                    </p:set>
                                    <p:animEffect transition="in" filter="wipe(left)">
                                      <p:cBhvr>
                                        <p:cTn id="70" dur="500"/>
                                        <p:tgtEl>
                                          <p:spTgt spid="21534"/>
                                        </p:tgtEl>
                                      </p:cBhvr>
                                    </p:animEffect>
                                  </p:childTnLst>
                                </p:cTn>
                              </p:par>
                            </p:childTnLst>
                          </p:cTn>
                        </p:par>
                        <p:par>
                          <p:cTn id="71" fill="hold">
                            <p:stCondLst>
                              <p:cond delay="1500"/>
                            </p:stCondLst>
                            <p:childTnLst>
                              <p:par>
                                <p:cTn id="72" presetID="22" presetClass="entr" presetSubtype="1"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par>
                          <p:cTn id="75" fill="hold">
                            <p:stCondLst>
                              <p:cond delay="2000"/>
                            </p:stCondLst>
                            <p:childTnLst>
                              <p:par>
                                <p:cTn id="76" presetID="16" presetClass="entr" presetSubtype="37" fill="hold" grpId="0" nodeType="afterEffect">
                                  <p:stCondLst>
                                    <p:cond delay="0"/>
                                  </p:stCondLst>
                                  <p:childTnLst>
                                    <p:set>
                                      <p:cBhvr>
                                        <p:cTn id="77" dur="1" fill="hold">
                                          <p:stCondLst>
                                            <p:cond delay="0"/>
                                          </p:stCondLst>
                                        </p:cTn>
                                        <p:tgtEl>
                                          <p:spTgt spid="21536"/>
                                        </p:tgtEl>
                                        <p:attrNameLst>
                                          <p:attrName>style.visibility</p:attrName>
                                        </p:attrNameLst>
                                      </p:cBhvr>
                                      <p:to>
                                        <p:strVal val="visible"/>
                                      </p:to>
                                    </p:set>
                                    <p:animEffect transition="in" filter="barn(outVertical)">
                                      <p:cBhvr>
                                        <p:cTn id="78" dur="500"/>
                                        <p:tgtEl>
                                          <p:spTgt spid="21536"/>
                                        </p:tgtEl>
                                      </p:cBhvr>
                                    </p:animEffect>
                                  </p:childTnLst>
                                </p:cTn>
                              </p:par>
                              <p:par>
                                <p:cTn id="79" presetID="16" presetClass="entr" presetSubtype="37" fill="hold" grpId="0" nodeType="withEffect">
                                  <p:stCondLst>
                                    <p:cond delay="0"/>
                                  </p:stCondLst>
                                  <p:childTnLst>
                                    <p:set>
                                      <p:cBhvr>
                                        <p:cTn id="80" dur="1" fill="hold">
                                          <p:stCondLst>
                                            <p:cond delay="0"/>
                                          </p:stCondLst>
                                        </p:cTn>
                                        <p:tgtEl>
                                          <p:spTgt spid="21537"/>
                                        </p:tgtEl>
                                        <p:attrNameLst>
                                          <p:attrName>style.visibility</p:attrName>
                                        </p:attrNameLst>
                                      </p:cBhvr>
                                      <p:to>
                                        <p:strVal val="visible"/>
                                      </p:to>
                                    </p:set>
                                    <p:animEffect transition="in" filter="barn(outVertical)">
                                      <p:cBhvr>
                                        <p:cTn id="81" dur="500"/>
                                        <p:tgtEl>
                                          <p:spTgt spid="21537"/>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up)">
                                      <p:cBhvr>
                                        <p:cTn id="84" dur="500"/>
                                        <p:tgtEl>
                                          <p:spTgt spid="40"/>
                                        </p:tgtEl>
                                      </p:cBhvr>
                                    </p:animEffect>
                                  </p:childTnLst>
                                </p:cTn>
                              </p:par>
                            </p:childTnLst>
                          </p:cTn>
                        </p:par>
                        <p:par>
                          <p:cTn id="85" fill="hold">
                            <p:stCondLst>
                              <p:cond delay="2500"/>
                            </p:stCondLst>
                            <p:childTnLst>
                              <p:par>
                                <p:cTn id="86" presetID="16" presetClass="entr" presetSubtype="37" fill="hold" grpId="0" nodeType="afterEffect">
                                  <p:stCondLst>
                                    <p:cond delay="0"/>
                                  </p:stCondLst>
                                  <p:childTnLst>
                                    <p:set>
                                      <p:cBhvr>
                                        <p:cTn id="87" dur="1" fill="hold">
                                          <p:stCondLst>
                                            <p:cond delay="0"/>
                                          </p:stCondLst>
                                        </p:cTn>
                                        <p:tgtEl>
                                          <p:spTgt spid="21538"/>
                                        </p:tgtEl>
                                        <p:attrNameLst>
                                          <p:attrName>style.visibility</p:attrName>
                                        </p:attrNameLst>
                                      </p:cBhvr>
                                      <p:to>
                                        <p:strVal val="visible"/>
                                      </p:to>
                                    </p:set>
                                    <p:animEffect transition="in" filter="barn(outVertical)">
                                      <p:cBhvr>
                                        <p:cTn id="88" dur="500"/>
                                        <p:tgtEl>
                                          <p:spTgt spid="21538"/>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21539"/>
                                        </p:tgtEl>
                                        <p:attrNameLst>
                                          <p:attrName>style.visibility</p:attrName>
                                        </p:attrNameLst>
                                      </p:cBhvr>
                                      <p:to>
                                        <p:strVal val="visible"/>
                                      </p:to>
                                    </p:set>
                                    <p:animEffect transition="in" filter="barn(outVertical)">
                                      <p:cBhvr>
                                        <p:cTn id="91" dur="500"/>
                                        <p:tgtEl>
                                          <p:spTgt spid="21539"/>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up)">
                                      <p:cBhvr>
                                        <p:cTn id="9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21513" grpId="0" animBg="1"/>
      <p:bldP spid="21514" grpId="0" animBg="1"/>
      <p:bldP spid="21516" grpId="0" animBg="1"/>
      <p:bldP spid="2" grpId="0" animBg="1"/>
      <p:bldP spid="21521" grpId="0" animBg="1"/>
      <p:bldP spid="21518" grpId="0" animBg="1"/>
      <p:bldP spid="21526" grpId="0" animBg="1"/>
      <p:bldP spid="21531" grpId="0"/>
      <p:bldP spid="21532" grpId="0"/>
      <p:bldP spid="21533" grpId="0"/>
      <p:bldP spid="21534" grpId="0"/>
      <p:bldP spid="21536" grpId="0"/>
      <p:bldP spid="21537" grpId="0"/>
      <p:bldP spid="21538" grpId="0"/>
      <p:bldP spid="21539" grpId="0"/>
      <p:bldP spid="40" grpId="0"/>
      <p:bldP spid="41"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29" name="矩形 67"/>
          <p:cNvSpPr>
            <a:spLocks noChangeArrowheads="1"/>
          </p:cNvSpPr>
          <p:nvPr/>
        </p:nvSpPr>
        <p:spPr bwMode="auto">
          <a:xfrm>
            <a:off x="1046132" y="3902700"/>
            <a:ext cx="2204775" cy="127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a:t>
            </a:r>
            <a:r>
              <a:rPr lang="zh-CN" altLang="en-US" sz="1200" dirty="0" smtClean="0">
                <a:latin typeface="微软雅黑" panose="020B0503020204020204" pitchFamily="34" charset="-122"/>
                <a:ea typeface="微软雅黑" panose="020B0503020204020204" pitchFamily="34" charset="-122"/>
              </a:rPr>
              <a:t>文字</a:t>
            </a:r>
            <a:endParaRPr lang="en-US" altLang="zh-CN" sz="1200"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22761" y="1564330"/>
            <a:ext cx="1701381" cy="2313635"/>
            <a:chOff x="1419399" y="1213071"/>
            <a:chExt cx="1385887" cy="1884363"/>
          </a:xfrm>
        </p:grpSpPr>
        <p:sp>
          <p:nvSpPr>
            <p:cNvPr id="31" name="任意多边形 29"/>
            <p:cNvSpPr/>
            <p:nvPr/>
          </p:nvSpPr>
          <p:spPr bwMode="auto">
            <a:xfrm rot="20832717" flipH="1">
              <a:off x="2009949" y="1213071"/>
              <a:ext cx="161925"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2" name="椭圆 51"/>
            <p:cNvSpPr>
              <a:spLocks noChangeArrowheads="1"/>
            </p:cNvSpPr>
            <p:nvPr/>
          </p:nvSpPr>
          <p:spPr bwMode="auto">
            <a:xfrm>
              <a:off x="1419399" y="1711546"/>
              <a:ext cx="1385887" cy="1385888"/>
            </a:xfrm>
            <a:prstGeom prst="ellipse">
              <a:avLst/>
            </a:prstGeom>
            <a:solidFill>
              <a:srgbClr val="1ED5B7"/>
            </a:solidFill>
            <a:ln>
              <a:noFill/>
            </a:ln>
          </p:spPr>
          <p:txBody>
            <a:bodyPr lIns="0" tIns="0" rIns="0" bIns="0" anchor="ct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7" name="椭圆 12"/>
            <p:cNvSpPr>
              <a:spLocks noChangeArrowheads="1"/>
            </p:cNvSpPr>
            <p:nvPr/>
          </p:nvSpPr>
          <p:spPr bwMode="auto">
            <a:xfrm>
              <a:off x="1487661" y="1779809"/>
              <a:ext cx="1249363" cy="1249362"/>
            </a:xfrm>
            <a:prstGeom prst="ellipse">
              <a:avLst/>
            </a:prstGeom>
            <a:solidFill>
              <a:srgbClr val="1ED5B7"/>
            </a:solidFill>
            <a:ln w="3175" cmpd="sng">
              <a:solidFill>
                <a:schemeClr val="bg1"/>
              </a:solidFill>
              <a:round/>
            </a:ln>
          </p:spPr>
          <p:txBody>
            <a:bodyPr lIns="0" tIns="0" rIns="0" bIns="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点击输</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入标题</a:t>
              </a:r>
            </a:p>
          </p:txBody>
        </p:sp>
        <p:grpSp>
          <p:nvGrpSpPr>
            <p:cNvPr id="38" name="椭圆 16"/>
            <p:cNvGrpSpPr/>
            <p:nvPr/>
          </p:nvGrpSpPr>
          <p:grpSpPr bwMode="auto">
            <a:xfrm>
              <a:off x="2048049" y="1906809"/>
              <a:ext cx="128587" cy="127000"/>
              <a:chOff x="0" y="0"/>
              <a:chExt cx="81" cy="80"/>
            </a:xfrm>
          </p:grpSpPr>
          <p:pic>
            <p:nvPicPr>
              <p:cNvPr id="40" name="椭圆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Box 8"/>
              <p:cNvSpPr txBox="1">
                <a:spLocks noChangeArrowheads="1"/>
              </p:cNvSpPr>
              <p:nvPr/>
            </p:nvSpPr>
            <p:spPr bwMode="auto">
              <a:xfrm>
                <a:off x="11"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39" name="任意多边形 5"/>
            <p:cNvSpPr/>
            <p:nvPr/>
          </p:nvSpPr>
          <p:spPr bwMode="auto">
            <a:xfrm>
              <a:off x="1978199" y="1232121"/>
              <a:ext cx="133350"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940489" y="1564330"/>
            <a:ext cx="1701381" cy="2313635"/>
            <a:chOff x="3816524" y="1213071"/>
            <a:chExt cx="1385887" cy="1884363"/>
          </a:xfrm>
        </p:grpSpPr>
        <p:sp>
          <p:nvSpPr>
            <p:cNvPr id="43" name="任意多边形 43"/>
            <p:cNvSpPr/>
            <p:nvPr/>
          </p:nvSpPr>
          <p:spPr bwMode="auto">
            <a:xfrm rot="20832717" flipH="1">
              <a:off x="4407074"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sp>
          <p:nvSpPr>
            <p:cNvPr id="44" name="椭圆 44"/>
            <p:cNvSpPr>
              <a:spLocks noChangeArrowheads="1"/>
            </p:cNvSpPr>
            <p:nvPr/>
          </p:nvSpPr>
          <p:spPr bwMode="auto">
            <a:xfrm>
              <a:off x="3816524" y="1711546"/>
              <a:ext cx="1385887" cy="1385888"/>
            </a:xfrm>
            <a:prstGeom prst="ellipse">
              <a:avLst/>
            </a:prstGeom>
            <a:solidFill>
              <a:srgbClr val="1ED5B7"/>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45" name="椭圆 45"/>
            <p:cNvSpPr>
              <a:spLocks noChangeArrowheads="1"/>
            </p:cNvSpPr>
            <p:nvPr/>
          </p:nvSpPr>
          <p:spPr bwMode="auto">
            <a:xfrm>
              <a:off x="3884786" y="1779809"/>
              <a:ext cx="1249363" cy="1249362"/>
            </a:xfrm>
            <a:prstGeom prst="ellipse">
              <a:avLst/>
            </a:prstGeom>
            <a:solidFill>
              <a:srgbClr val="1ED5B7"/>
            </a:solidFill>
            <a:ln w="3175" cmpd="sng">
              <a:solidFill>
                <a:schemeClr val="bg1"/>
              </a:solidFill>
              <a:round/>
            </a:ln>
          </p:spPr>
          <p:txBody>
            <a:bodyPr lIns="0" tIns="0" rIns="0" bIns="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点击输</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入标题</a:t>
              </a:r>
            </a:p>
          </p:txBody>
        </p:sp>
        <p:grpSp>
          <p:nvGrpSpPr>
            <p:cNvPr id="46" name="椭圆 46"/>
            <p:cNvGrpSpPr/>
            <p:nvPr/>
          </p:nvGrpSpPr>
          <p:grpSpPr bwMode="auto">
            <a:xfrm>
              <a:off x="4443586" y="1906809"/>
              <a:ext cx="128588" cy="127000"/>
              <a:chOff x="0" y="0"/>
              <a:chExt cx="81" cy="80"/>
            </a:xfrm>
          </p:grpSpPr>
          <p:pic>
            <p:nvPicPr>
              <p:cNvPr id="48" name="椭圆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15"/>
              <p:cNvSpPr txBox="1">
                <a:spLocks noChangeArrowheads="1"/>
              </p:cNvSpPr>
              <p:nvPr/>
            </p:nvSpPr>
            <p:spPr bwMode="auto">
              <a:xfrm>
                <a:off x="13" y="12"/>
                <a:ext cx="5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47" name="任意多边形 47"/>
            <p:cNvSpPr/>
            <p:nvPr/>
          </p:nvSpPr>
          <p:spPr bwMode="auto">
            <a:xfrm>
              <a:off x="4376911"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458217" y="1564330"/>
            <a:ext cx="1701381" cy="2313635"/>
            <a:chOff x="6213649" y="1213071"/>
            <a:chExt cx="1385887" cy="1884363"/>
          </a:xfrm>
        </p:grpSpPr>
        <p:sp>
          <p:nvSpPr>
            <p:cNvPr id="5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sp>
          <p:nvSpPr>
            <p:cNvPr id="52" name="椭圆 49"/>
            <p:cNvSpPr>
              <a:spLocks noChangeArrowheads="1"/>
            </p:cNvSpPr>
            <p:nvPr/>
          </p:nvSpPr>
          <p:spPr bwMode="auto">
            <a:xfrm>
              <a:off x="6213649" y="1711546"/>
              <a:ext cx="1385887" cy="1385888"/>
            </a:xfrm>
            <a:prstGeom prst="ellipse">
              <a:avLst/>
            </a:prstGeom>
            <a:solidFill>
              <a:srgbClr val="1ED5B7"/>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53" name="椭圆 50"/>
            <p:cNvSpPr>
              <a:spLocks noChangeArrowheads="1"/>
            </p:cNvSpPr>
            <p:nvPr/>
          </p:nvSpPr>
          <p:spPr bwMode="auto">
            <a:xfrm>
              <a:off x="6281911" y="1779809"/>
              <a:ext cx="1249363" cy="1249362"/>
            </a:xfrm>
            <a:prstGeom prst="ellipse">
              <a:avLst/>
            </a:prstGeom>
            <a:solidFill>
              <a:srgbClr val="1ED5B7"/>
            </a:solidFill>
            <a:ln w="3175" cmpd="sng">
              <a:solidFill>
                <a:schemeClr val="bg1"/>
              </a:solidFill>
              <a:round/>
            </a:ln>
          </p:spPr>
          <p:txBody>
            <a:bodyPr lIns="0" tIns="0" rIns="0" bIns="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点击输</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入标题</a:t>
              </a:r>
            </a:p>
          </p:txBody>
        </p:sp>
        <p:grpSp>
          <p:nvGrpSpPr>
            <p:cNvPr id="54" name="椭圆 71"/>
            <p:cNvGrpSpPr/>
            <p:nvPr/>
          </p:nvGrpSpPr>
          <p:grpSpPr bwMode="auto">
            <a:xfrm>
              <a:off x="6840711" y="1906809"/>
              <a:ext cx="133350" cy="127000"/>
              <a:chOff x="0" y="0"/>
              <a:chExt cx="84" cy="80"/>
            </a:xfrm>
          </p:grpSpPr>
          <p:pic>
            <p:nvPicPr>
              <p:cNvPr id="5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5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grpSp>
      <p:sp>
        <p:nvSpPr>
          <p:cNvPr id="58" name="矩形 73"/>
          <p:cNvSpPr>
            <a:spLocks noChangeArrowheads="1"/>
          </p:cNvSpPr>
          <p:nvPr/>
        </p:nvSpPr>
        <p:spPr bwMode="auto">
          <a:xfrm>
            <a:off x="3658933" y="3891543"/>
            <a:ext cx="2148984" cy="127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p:txBody>
      </p:sp>
      <p:sp>
        <p:nvSpPr>
          <p:cNvPr id="59" name="矩形 74"/>
          <p:cNvSpPr>
            <a:spLocks noChangeArrowheads="1"/>
          </p:cNvSpPr>
          <p:nvPr/>
        </p:nvSpPr>
        <p:spPr bwMode="auto">
          <a:xfrm>
            <a:off x="6232558" y="3923795"/>
            <a:ext cx="2150752" cy="127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p:txBody>
      </p:sp>
      <p:grpSp>
        <p:nvGrpSpPr>
          <p:cNvPr id="60" name="组合 59"/>
          <p:cNvGrpSpPr/>
          <p:nvPr/>
        </p:nvGrpSpPr>
        <p:grpSpPr>
          <a:xfrm>
            <a:off x="8975947" y="1564330"/>
            <a:ext cx="1701381" cy="2313635"/>
            <a:chOff x="6213649" y="1213071"/>
            <a:chExt cx="1385887" cy="1884363"/>
          </a:xfrm>
        </p:grpSpPr>
        <p:sp>
          <p:nvSpPr>
            <p:cNvPr id="6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sp>
          <p:nvSpPr>
            <p:cNvPr id="62" name="椭圆 49"/>
            <p:cNvSpPr>
              <a:spLocks noChangeArrowheads="1"/>
            </p:cNvSpPr>
            <p:nvPr/>
          </p:nvSpPr>
          <p:spPr bwMode="auto">
            <a:xfrm>
              <a:off x="6213649" y="1711546"/>
              <a:ext cx="1385887" cy="1385888"/>
            </a:xfrm>
            <a:prstGeom prst="ellipse">
              <a:avLst/>
            </a:prstGeom>
            <a:solidFill>
              <a:srgbClr val="1ED5B7"/>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63" name="椭圆 50"/>
            <p:cNvSpPr>
              <a:spLocks noChangeArrowheads="1"/>
            </p:cNvSpPr>
            <p:nvPr/>
          </p:nvSpPr>
          <p:spPr bwMode="auto">
            <a:xfrm>
              <a:off x="6281911" y="1779809"/>
              <a:ext cx="1249363" cy="1249362"/>
            </a:xfrm>
            <a:prstGeom prst="ellipse">
              <a:avLst/>
            </a:prstGeom>
            <a:solidFill>
              <a:srgbClr val="1ED5B7"/>
            </a:solidFill>
            <a:ln w="3175" cmpd="sng">
              <a:solidFill>
                <a:schemeClr val="bg1"/>
              </a:solidFill>
              <a:round/>
            </a:ln>
          </p:spPr>
          <p:txBody>
            <a:bodyPr lIns="0" tIns="0" rIns="0" bIns="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点击</a:t>
              </a:r>
              <a:r>
                <a:rPr lang="zh-CN" altLang="en-US" sz="2000" b="1" dirty="0">
                  <a:solidFill>
                    <a:schemeClr val="bg1"/>
                  </a:solidFill>
                  <a:latin typeface="微软雅黑" panose="020B0503020204020204" pitchFamily="34" charset="-122"/>
                  <a:ea typeface="微软雅黑" panose="020B0503020204020204" pitchFamily="34" charset="-122"/>
                </a:rPr>
                <a:t>输</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入标题</a:t>
              </a:r>
            </a:p>
          </p:txBody>
        </p:sp>
        <p:grpSp>
          <p:nvGrpSpPr>
            <p:cNvPr id="64" name="椭圆 71"/>
            <p:cNvGrpSpPr/>
            <p:nvPr/>
          </p:nvGrpSpPr>
          <p:grpSpPr bwMode="auto">
            <a:xfrm>
              <a:off x="6840711" y="1906809"/>
              <a:ext cx="133350" cy="127000"/>
              <a:chOff x="0" y="0"/>
              <a:chExt cx="84" cy="80"/>
            </a:xfrm>
          </p:grpSpPr>
          <p:pic>
            <p:nvPicPr>
              <p:cNvPr id="6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6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latin typeface="微软雅黑" panose="020B0503020204020204" pitchFamily="34" charset="-122"/>
                <a:ea typeface="微软雅黑" panose="020B0503020204020204" pitchFamily="34" charset="-122"/>
              </a:endParaRPr>
            </a:p>
          </p:txBody>
        </p:sp>
      </p:grpSp>
      <p:sp>
        <p:nvSpPr>
          <p:cNvPr id="68" name="矩形 74"/>
          <p:cNvSpPr>
            <a:spLocks noChangeArrowheads="1"/>
          </p:cNvSpPr>
          <p:nvPr/>
        </p:nvSpPr>
        <p:spPr bwMode="auto">
          <a:xfrm>
            <a:off x="8834089" y="3923795"/>
            <a:ext cx="2150752" cy="127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a:p>
            <a:pPr algn="ctr">
              <a:lnSpc>
                <a:spcPct val="125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a:t>
            </a:r>
            <a:endParaRPr lang="en-US" altLang="zh-CN" sz="1200" dirty="0">
              <a:latin typeface="微软雅黑" panose="020B0503020204020204" pitchFamily="34" charset="-122"/>
              <a:ea typeface="微软雅黑" panose="020B0503020204020204" pitchFamily="34" charset="-122"/>
            </a:endParaRPr>
          </a:p>
        </p:txBody>
      </p:sp>
      <p:sp>
        <p:nvSpPr>
          <p:cNvPr id="69" name="矩形 68"/>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4000">
                                          <p:cBhvr additive="base">
                                            <p:cTn id="7" dur="500" fill="hold"/>
                                            <p:tgtEl>
                                              <p:spTgt spid="30"/>
                                            </p:tgtEl>
                                            <p:attrNameLst>
                                              <p:attrName>ppt_x</p:attrName>
                                            </p:attrNameLst>
                                          </p:cBhvr>
                                          <p:tavLst>
                                            <p:tav tm="0">
                                              <p:val>
                                                <p:strVal val="#ppt_x"/>
                                              </p:val>
                                            </p:tav>
                                            <p:tav tm="100000">
                                              <p:val>
                                                <p:strVal val="#ppt_x"/>
                                              </p:val>
                                            </p:tav>
                                          </p:tavLst>
                                        </p:anim>
                                        <p:anim calcmode="lin" valueType="num" p14:bounceEnd="54000">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 presetClass="entr" presetSubtype="1" fill="hold" nodeType="withEffect" p14:presetBounceEnd="54000">
                                      <p:stCondLst>
                                        <p:cond delay="300"/>
                                      </p:stCondLst>
                                      <p:childTnLst>
                                        <p:set>
                                          <p:cBhvr>
                                            <p:cTn id="13" dur="1" fill="hold">
                                              <p:stCondLst>
                                                <p:cond delay="0"/>
                                              </p:stCondLst>
                                            </p:cTn>
                                            <p:tgtEl>
                                              <p:spTgt spid="42"/>
                                            </p:tgtEl>
                                            <p:attrNameLst>
                                              <p:attrName>style.visibility</p:attrName>
                                            </p:attrNameLst>
                                          </p:cBhvr>
                                          <p:to>
                                            <p:strVal val="visible"/>
                                          </p:to>
                                        </p:set>
                                        <p:anim calcmode="lin" valueType="num" p14:bounceEnd="54000">
                                          <p:cBhvr additive="base">
                                            <p:cTn id="14" dur="5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15" dur="500" fill="hold"/>
                                            <p:tgtEl>
                                              <p:spTgt spid="4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58"/>
                                            </p:tgtEl>
                                            <p:attrNameLst>
                                              <p:attrName>style.visibility</p:attrName>
                                            </p:attrNameLst>
                                          </p:cBhvr>
                                          <p:to>
                                            <p:strVal val="visible"/>
                                          </p:to>
                                        </p:set>
                                        <p:animEffect transition="in" filter="wipe(up)">
                                          <p:cBhvr>
                                            <p:cTn id="18" dur="500"/>
                                            <p:tgtEl>
                                              <p:spTgt spid="58"/>
                                            </p:tgtEl>
                                          </p:cBhvr>
                                        </p:animEffect>
                                      </p:childTnLst>
                                    </p:cTn>
                                  </p:par>
                                  <p:par>
                                    <p:cTn id="19" presetID="2" presetClass="entr" presetSubtype="1" fill="hold" nodeType="withEffect" p14:presetBounceEnd="54000">
                                      <p:stCondLst>
                                        <p:cond delay="700"/>
                                      </p:stCondLst>
                                      <p:childTnLst>
                                        <p:set>
                                          <p:cBhvr>
                                            <p:cTn id="20" dur="1" fill="hold">
                                              <p:stCondLst>
                                                <p:cond delay="0"/>
                                              </p:stCondLst>
                                            </p:cTn>
                                            <p:tgtEl>
                                              <p:spTgt spid="50"/>
                                            </p:tgtEl>
                                            <p:attrNameLst>
                                              <p:attrName>style.visibility</p:attrName>
                                            </p:attrNameLst>
                                          </p:cBhvr>
                                          <p:to>
                                            <p:strVal val="visible"/>
                                          </p:to>
                                        </p:set>
                                        <p:anim calcmode="lin" valueType="num" p14:bounceEnd="54000">
                                          <p:cBhvr additive="base">
                                            <p:cTn id="21" dur="500" fill="hold"/>
                                            <p:tgtEl>
                                              <p:spTgt spid="50"/>
                                            </p:tgtEl>
                                            <p:attrNameLst>
                                              <p:attrName>ppt_x</p:attrName>
                                            </p:attrNameLst>
                                          </p:cBhvr>
                                          <p:tavLst>
                                            <p:tav tm="0">
                                              <p:val>
                                                <p:strVal val="#ppt_x"/>
                                              </p:val>
                                            </p:tav>
                                            <p:tav tm="100000">
                                              <p:val>
                                                <p:strVal val="#ppt_x"/>
                                              </p:val>
                                            </p:tav>
                                          </p:tavLst>
                                        </p:anim>
                                        <p:anim calcmode="lin" valueType="num" p14:bounceEnd="54000">
                                          <p:cBhvr additive="base">
                                            <p:cTn id="22" dur="500" fill="hold"/>
                                            <p:tgtEl>
                                              <p:spTgt spid="5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par>
                                    <p:cTn id="26" presetID="2" presetClass="entr" presetSubtype="1" fill="hold" nodeType="withEffect" p14:presetBounceEnd="54000">
                                      <p:stCondLst>
                                        <p:cond delay="1100"/>
                                      </p:stCondLst>
                                      <p:childTnLst>
                                        <p:set>
                                          <p:cBhvr>
                                            <p:cTn id="27" dur="1" fill="hold">
                                              <p:stCondLst>
                                                <p:cond delay="0"/>
                                              </p:stCondLst>
                                            </p:cTn>
                                            <p:tgtEl>
                                              <p:spTgt spid="60"/>
                                            </p:tgtEl>
                                            <p:attrNameLst>
                                              <p:attrName>style.visibility</p:attrName>
                                            </p:attrNameLst>
                                          </p:cBhvr>
                                          <p:to>
                                            <p:strVal val="visible"/>
                                          </p:to>
                                        </p:set>
                                        <p:anim calcmode="lin" valueType="num" p14:bounceEnd="54000">
                                          <p:cBhvr additive="base">
                                            <p:cTn id="28" dur="500" fill="hold"/>
                                            <p:tgtEl>
                                              <p:spTgt spid="60"/>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6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68"/>
                                            </p:tgtEl>
                                            <p:attrNameLst>
                                              <p:attrName>style.visibility</p:attrName>
                                            </p:attrNameLst>
                                          </p:cBhvr>
                                          <p:to>
                                            <p:strVal val="visible"/>
                                          </p:to>
                                        </p:set>
                                        <p:animEffect transition="in" filter="wipe(up)">
                                          <p:cBhvr>
                                            <p:cTn id="3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P spid="59"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 presetClass="entr" presetSubtype="1" fill="hold" nodeType="withEffect">
                                      <p:stCondLst>
                                        <p:cond delay="30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ppt_x"/>
                                              </p:val>
                                            </p:tav>
                                            <p:tav tm="100000">
                                              <p:val>
                                                <p:strVal val="#ppt_x"/>
                                              </p:val>
                                            </p:tav>
                                          </p:tavLst>
                                        </p:anim>
                                        <p:anim calcmode="lin" valueType="num">
                                          <p:cBhvr additive="base">
                                            <p:cTn id="15" dur="500" fill="hold"/>
                                            <p:tgtEl>
                                              <p:spTgt spid="4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58"/>
                                            </p:tgtEl>
                                            <p:attrNameLst>
                                              <p:attrName>style.visibility</p:attrName>
                                            </p:attrNameLst>
                                          </p:cBhvr>
                                          <p:to>
                                            <p:strVal val="visible"/>
                                          </p:to>
                                        </p:set>
                                        <p:animEffect transition="in" filter="wipe(up)">
                                          <p:cBhvr>
                                            <p:cTn id="18" dur="500"/>
                                            <p:tgtEl>
                                              <p:spTgt spid="58"/>
                                            </p:tgtEl>
                                          </p:cBhvr>
                                        </p:animEffect>
                                      </p:childTnLst>
                                    </p:cTn>
                                  </p:par>
                                  <p:par>
                                    <p:cTn id="19" presetID="2" presetClass="entr" presetSubtype="1" fill="hold" nodeType="withEffect">
                                      <p:stCondLst>
                                        <p:cond delay="70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par>
                                    <p:cTn id="26" presetID="2" presetClass="entr" presetSubtype="1" fill="hold" nodeType="withEffect">
                                      <p:stCondLst>
                                        <p:cond delay="110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ppt_x"/>
                                              </p:val>
                                            </p:tav>
                                            <p:tav tm="100000">
                                              <p:val>
                                                <p:strVal val="#ppt_x"/>
                                              </p:val>
                                            </p:tav>
                                          </p:tavLst>
                                        </p:anim>
                                        <p:anim calcmode="lin" valueType="num">
                                          <p:cBhvr additive="base">
                                            <p:cTn id="29" dur="500" fill="hold"/>
                                            <p:tgtEl>
                                              <p:spTgt spid="6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68"/>
                                            </p:tgtEl>
                                            <p:attrNameLst>
                                              <p:attrName>style.visibility</p:attrName>
                                            </p:attrNameLst>
                                          </p:cBhvr>
                                          <p:to>
                                            <p:strVal val="visible"/>
                                          </p:to>
                                        </p:set>
                                        <p:animEffect transition="in" filter="wipe(up)">
                                          <p:cBhvr>
                                            <p:cTn id="3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P spid="59" grpId="0"/>
          <p:bldP spid="6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占位符 39"/>
          <p:cNvSpPr>
            <a:spLocks noGrp="1"/>
          </p:cNvSpPr>
          <p:nvPr>
            <p:ph type="body" sz="quarter" idx="10"/>
          </p:nvPr>
        </p:nvSpPr>
        <p:spPr/>
        <p:txBody>
          <a:bodyPr/>
          <a:lstStyle/>
          <a:p>
            <a:r>
              <a:rPr lang="zh-CN" altLang="en-US" dirty="0">
                <a:solidFill>
                  <a:schemeClr val="tx1"/>
                </a:solidFill>
              </a:rPr>
              <a:t>请在此处添加标题</a:t>
            </a:r>
          </a:p>
        </p:txBody>
      </p:sp>
      <p:grpSp>
        <p:nvGrpSpPr>
          <p:cNvPr id="15" name="组合 14"/>
          <p:cNvGrpSpPr/>
          <p:nvPr/>
        </p:nvGrpSpPr>
        <p:grpSpPr bwMode="auto">
          <a:xfrm>
            <a:off x="1011238" y="1771650"/>
            <a:ext cx="1728787" cy="1728788"/>
            <a:chOff x="1011953" y="1914525"/>
            <a:chExt cx="1728787" cy="1728787"/>
          </a:xfrm>
        </p:grpSpPr>
        <p:sp>
          <p:nvSpPr>
            <p:cNvPr id="19" name="椭圆 18"/>
            <p:cNvSpPr/>
            <p:nvPr/>
          </p:nvSpPr>
          <p:spPr>
            <a:xfrm>
              <a:off x="1011953" y="1914525"/>
              <a:ext cx="1728787" cy="1728787"/>
            </a:xfrm>
            <a:prstGeom prst="ellips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Freeform 101"/>
            <p:cNvSpPr>
              <a:spLocks noEditPoints="1"/>
            </p:cNvSpPr>
            <p:nvPr/>
          </p:nvSpPr>
          <p:spPr bwMode="auto">
            <a:xfrm>
              <a:off x="1580991" y="2424188"/>
              <a:ext cx="590710" cy="709460"/>
            </a:xfrm>
            <a:custGeom>
              <a:avLst/>
              <a:gdLst>
                <a:gd name="T0" fmla="*/ 2147483646 w 164"/>
                <a:gd name="T1" fmla="*/ 2147483646 h 197"/>
                <a:gd name="T2" fmla="*/ 2147483646 w 164"/>
                <a:gd name="T3" fmla="*/ 2147483646 h 197"/>
                <a:gd name="T4" fmla="*/ 2147483646 w 164"/>
                <a:gd name="T5" fmla="*/ 2147483646 h 197"/>
                <a:gd name="T6" fmla="*/ 2147483646 w 164"/>
                <a:gd name="T7" fmla="*/ 2147483646 h 197"/>
                <a:gd name="T8" fmla="*/ 2147483646 w 164"/>
                <a:gd name="T9" fmla="*/ 2147483646 h 197"/>
                <a:gd name="T10" fmla="*/ 2147483646 w 164"/>
                <a:gd name="T11" fmla="*/ 2147483646 h 197"/>
                <a:gd name="T12" fmla="*/ 2147483646 w 164"/>
                <a:gd name="T13" fmla="*/ 2147483646 h 197"/>
                <a:gd name="T14" fmla="*/ 2147483646 w 164"/>
                <a:gd name="T15" fmla="*/ 2147483646 h 197"/>
                <a:gd name="T16" fmla="*/ 2147483646 w 164"/>
                <a:gd name="T17" fmla="*/ 2147483646 h 197"/>
                <a:gd name="T18" fmla="*/ 2147483646 w 164"/>
                <a:gd name="T19" fmla="*/ 2147483646 h 197"/>
                <a:gd name="T20" fmla="*/ 2147483646 w 164"/>
                <a:gd name="T21" fmla="*/ 2147483646 h 197"/>
                <a:gd name="T22" fmla="*/ 2147483646 w 164"/>
                <a:gd name="T23" fmla="*/ 2147483646 h 197"/>
                <a:gd name="T24" fmla="*/ 2147483646 w 164"/>
                <a:gd name="T25" fmla="*/ 2147483646 h 197"/>
                <a:gd name="T26" fmla="*/ 2147483646 w 164"/>
                <a:gd name="T27" fmla="*/ 2147483646 h 197"/>
                <a:gd name="T28" fmla="*/ 0 w 164"/>
                <a:gd name="T29" fmla="*/ 2147483646 h 197"/>
                <a:gd name="T30" fmla="*/ 2147483646 w 164"/>
                <a:gd name="T31" fmla="*/ 2147483646 h 197"/>
                <a:gd name="T32" fmla="*/ 2147483646 w 164"/>
                <a:gd name="T33" fmla="*/ 2147483646 h 197"/>
                <a:gd name="T34" fmla="*/ 2147483646 w 164"/>
                <a:gd name="T35" fmla="*/ 2147483646 h 197"/>
                <a:gd name="T36" fmla="*/ 2147483646 w 164"/>
                <a:gd name="T37" fmla="*/ 2147483646 h 197"/>
                <a:gd name="T38" fmla="*/ 2147483646 w 164"/>
                <a:gd name="T39" fmla="*/ 2147483646 h 197"/>
                <a:gd name="T40" fmla="*/ 2147483646 w 164"/>
                <a:gd name="T41" fmla="*/ 2147483646 h 197"/>
                <a:gd name="T42" fmla="*/ 2147483646 w 164"/>
                <a:gd name="T43" fmla="*/ 2147483646 h 197"/>
                <a:gd name="T44" fmla="*/ 2147483646 w 164"/>
                <a:gd name="T45" fmla="*/ 2147483646 h 197"/>
                <a:gd name="T46" fmla="*/ 2147483646 w 164"/>
                <a:gd name="T47" fmla="*/ 2147483646 h 197"/>
                <a:gd name="T48" fmla="*/ 2147483646 w 164"/>
                <a:gd name="T49" fmla="*/ 2147483646 h 197"/>
                <a:gd name="T50" fmla="*/ 2147483646 w 164"/>
                <a:gd name="T51" fmla="*/ 2147483646 h 197"/>
                <a:gd name="T52" fmla="*/ 2147483646 w 164"/>
                <a:gd name="T53" fmla="*/ 2147483646 h 197"/>
                <a:gd name="T54" fmla="*/ 2147483646 w 164"/>
                <a:gd name="T55" fmla="*/ 2147483646 h 197"/>
                <a:gd name="T56" fmla="*/ 2147483646 w 164"/>
                <a:gd name="T57" fmla="*/ 2147483646 h 197"/>
                <a:gd name="T58" fmla="*/ 2147483646 w 164"/>
                <a:gd name="T59" fmla="*/ 2147483646 h 197"/>
                <a:gd name="T60" fmla="*/ 2147483646 w 164"/>
                <a:gd name="T61" fmla="*/ 2147483646 h 197"/>
                <a:gd name="T62" fmla="*/ 2147483646 w 164"/>
                <a:gd name="T63" fmla="*/ 2147483646 h 197"/>
                <a:gd name="T64" fmla="*/ 2147483646 w 164"/>
                <a:gd name="T65" fmla="*/ 2147483646 h 197"/>
                <a:gd name="T66" fmla="*/ 2147483646 w 164"/>
                <a:gd name="T67" fmla="*/ 2147483646 h 197"/>
                <a:gd name="T68" fmla="*/ 2147483646 w 164"/>
                <a:gd name="T69" fmla="*/ 2147483646 h 197"/>
                <a:gd name="T70" fmla="*/ 2147483646 w 164"/>
                <a:gd name="T71" fmla="*/ 2147483646 h 197"/>
                <a:gd name="T72" fmla="*/ 2147483646 w 164"/>
                <a:gd name="T73" fmla="*/ 2147483646 h 197"/>
                <a:gd name="T74" fmla="*/ 2147483646 w 164"/>
                <a:gd name="T75" fmla="*/ 2147483646 h 197"/>
                <a:gd name="T76" fmla="*/ 2147483646 w 164"/>
                <a:gd name="T77" fmla="*/ 2147483646 h 197"/>
                <a:gd name="T78" fmla="*/ 2147483646 w 164"/>
                <a:gd name="T79" fmla="*/ 2147483646 h 197"/>
                <a:gd name="T80" fmla="*/ 2147483646 w 164"/>
                <a:gd name="T81" fmla="*/ 2147483646 h 197"/>
                <a:gd name="T82" fmla="*/ 2147483646 w 164"/>
                <a:gd name="T83" fmla="*/ 2147483646 h 197"/>
                <a:gd name="T84" fmla="*/ 2147483646 w 164"/>
                <a:gd name="T85" fmla="*/ 2147483646 h 197"/>
                <a:gd name="T86" fmla="*/ 2147483646 w 164"/>
                <a:gd name="T87" fmla="*/ 0 h 197"/>
                <a:gd name="T88" fmla="*/ 2147483646 w 164"/>
                <a:gd name="T89" fmla="*/ 2147483646 h 197"/>
                <a:gd name="T90" fmla="*/ 2147483646 w 164"/>
                <a:gd name="T91" fmla="*/ 2147483646 h 197"/>
                <a:gd name="T92" fmla="*/ 2147483646 w 164"/>
                <a:gd name="T93" fmla="*/ 2147483646 h 197"/>
                <a:gd name="T94" fmla="*/ 2147483646 w 164"/>
                <a:gd name="T95" fmla="*/ 2147483646 h 197"/>
                <a:gd name="T96" fmla="*/ 2147483646 w 164"/>
                <a:gd name="T97" fmla="*/ 2147483646 h 197"/>
                <a:gd name="T98" fmla="*/ 2147483646 w 164"/>
                <a:gd name="T99" fmla="*/ 2147483646 h 197"/>
                <a:gd name="T100" fmla="*/ 2147483646 w 164"/>
                <a:gd name="T101" fmla="*/ 2147483646 h 197"/>
                <a:gd name="T102" fmla="*/ 2147483646 w 164"/>
                <a:gd name="T103" fmla="*/ 2147483646 h 197"/>
                <a:gd name="T104" fmla="*/ 2147483646 w 164"/>
                <a:gd name="T105" fmla="*/ 2147483646 h 197"/>
                <a:gd name="T106" fmla="*/ 2147483646 w 164"/>
                <a:gd name="T107" fmla="*/ 2147483646 h 197"/>
                <a:gd name="T108" fmla="*/ 2147483646 w 164"/>
                <a:gd name="T109" fmla="*/ 2147483646 h 197"/>
                <a:gd name="T110" fmla="*/ 2147483646 w 164"/>
                <a:gd name="T111" fmla="*/ 2147483646 h 197"/>
                <a:gd name="T112" fmla="*/ 2147483646 w 164"/>
                <a:gd name="T113" fmla="*/ 2147483646 h 197"/>
                <a:gd name="T114" fmla="*/ 2147483646 w 164"/>
                <a:gd name="T115" fmla="*/ 2147483646 h 197"/>
                <a:gd name="T116" fmla="*/ 2147483646 w 164"/>
                <a:gd name="T117" fmla="*/ 2147483646 h 197"/>
                <a:gd name="T118" fmla="*/ 2147483646 w 164"/>
                <a:gd name="T119" fmla="*/ 2147483646 h 197"/>
                <a:gd name="T120" fmla="*/ 2147483646 w 164"/>
                <a:gd name="T121" fmla="*/ 2147483646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4" h="197">
                  <a:moveTo>
                    <a:pt x="116" y="116"/>
                  </a:moveTo>
                  <a:cubicBezTo>
                    <a:pt x="115" y="115"/>
                    <a:pt x="115" y="115"/>
                    <a:pt x="115" y="115"/>
                  </a:cubicBezTo>
                  <a:cubicBezTo>
                    <a:pt x="114" y="115"/>
                    <a:pt x="113" y="114"/>
                    <a:pt x="112" y="114"/>
                  </a:cubicBezTo>
                  <a:cubicBezTo>
                    <a:pt x="110" y="113"/>
                    <a:pt x="109" y="113"/>
                    <a:pt x="108" y="112"/>
                  </a:cubicBezTo>
                  <a:cubicBezTo>
                    <a:pt x="106" y="112"/>
                    <a:pt x="105" y="112"/>
                    <a:pt x="104" y="111"/>
                  </a:cubicBezTo>
                  <a:cubicBezTo>
                    <a:pt x="103" y="111"/>
                    <a:pt x="101" y="110"/>
                    <a:pt x="99" y="110"/>
                  </a:cubicBezTo>
                  <a:cubicBezTo>
                    <a:pt x="98" y="110"/>
                    <a:pt x="98" y="110"/>
                    <a:pt x="97" y="110"/>
                  </a:cubicBezTo>
                  <a:cubicBezTo>
                    <a:pt x="97" y="110"/>
                    <a:pt x="97" y="110"/>
                    <a:pt x="97" y="110"/>
                  </a:cubicBezTo>
                  <a:cubicBezTo>
                    <a:pt x="96" y="109"/>
                    <a:pt x="95" y="109"/>
                    <a:pt x="94" y="109"/>
                  </a:cubicBezTo>
                  <a:cubicBezTo>
                    <a:pt x="93" y="109"/>
                    <a:pt x="93" y="109"/>
                    <a:pt x="93" y="109"/>
                  </a:cubicBezTo>
                  <a:cubicBezTo>
                    <a:pt x="93" y="109"/>
                    <a:pt x="93" y="109"/>
                    <a:pt x="93" y="109"/>
                  </a:cubicBezTo>
                  <a:cubicBezTo>
                    <a:pt x="93" y="109"/>
                    <a:pt x="93" y="109"/>
                    <a:pt x="93" y="109"/>
                  </a:cubicBezTo>
                  <a:cubicBezTo>
                    <a:pt x="92" y="109"/>
                    <a:pt x="91" y="109"/>
                    <a:pt x="90" y="109"/>
                  </a:cubicBezTo>
                  <a:cubicBezTo>
                    <a:pt x="87" y="108"/>
                    <a:pt x="87" y="108"/>
                    <a:pt x="87" y="108"/>
                  </a:cubicBezTo>
                  <a:cubicBezTo>
                    <a:pt x="83" y="108"/>
                    <a:pt x="79" y="108"/>
                    <a:pt x="76" y="108"/>
                  </a:cubicBezTo>
                  <a:cubicBezTo>
                    <a:pt x="75" y="108"/>
                    <a:pt x="75" y="108"/>
                    <a:pt x="75" y="108"/>
                  </a:cubicBezTo>
                  <a:cubicBezTo>
                    <a:pt x="74" y="108"/>
                    <a:pt x="74" y="108"/>
                    <a:pt x="74" y="108"/>
                  </a:cubicBezTo>
                  <a:cubicBezTo>
                    <a:pt x="73" y="109"/>
                    <a:pt x="73" y="109"/>
                    <a:pt x="73" y="109"/>
                  </a:cubicBezTo>
                  <a:cubicBezTo>
                    <a:pt x="72" y="109"/>
                    <a:pt x="70" y="109"/>
                    <a:pt x="69" y="109"/>
                  </a:cubicBezTo>
                  <a:cubicBezTo>
                    <a:pt x="69" y="109"/>
                    <a:pt x="69" y="109"/>
                    <a:pt x="69" y="109"/>
                  </a:cubicBezTo>
                  <a:cubicBezTo>
                    <a:pt x="68" y="109"/>
                    <a:pt x="67" y="109"/>
                    <a:pt x="67" y="109"/>
                  </a:cubicBezTo>
                  <a:cubicBezTo>
                    <a:pt x="66" y="110"/>
                    <a:pt x="65" y="110"/>
                    <a:pt x="64" y="110"/>
                  </a:cubicBezTo>
                  <a:cubicBezTo>
                    <a:pt x="62" y="110"/>
                    <a:pt x="61" y="111"/>
                    <a:pt x="59" y="111"/>
                  </a:cubicBezTo>
                  <a:cubicBezTo>
                    <a:pt x="58" y="112"/>
                    <a:pt x="56" y="112"/>
                    <a:pt x="55" y="112"/>
                  </a:cubicBezTo>
                  <a:cubicBezTo>
                    <a:pt x="54" y="113"/>
                    <a:pt x="54" y="113"/>
                    <a:pt x="54" y="113"/>
                  </a:cubicBezTo>
                  <a:cubicBezTo>
                    <a:pt x="52" y="114"/>
                    <a:pt x="49" y="115"/>
                    <a:pt x="47" y="116"/>
                  </a:cubicBezTo>
                  <a:cubicBezTo>
                    <a:pt x="46" y="116"/>
                    <a:pt x="46" y="116"/>
                    <a:pt x="46" y="116"/>
                  </a:cubicBezTo>
                  <a:cubicBezTo>
                    <a:pt x="46" y="116"/>
                    <a:pt x="46" y="116"/>
                    <a:pt x="46" y="116"/>
                  </a:cubicBezTo>
                  <a:cubicBezTo>
                    <a:pt x="18" y="130"/>
                    <a:pt x="0" y="159"/>
                    <a:pt x="0" y="190"/>
                  </a:cubicBezTo>
                  <a:cubicBezTo>
                    <a:pt x="0" y="191"/>
                    <a:pt x="0" y="191"/>
                    <a:pt x="0" y="192"/>
                  </a:cubicBezTo>
                  <a:cubicBezTo>
                    <a:pt x="0" y="197"/>
                    <a:pt x="0" y="197"/>
                    <a:pt x="0" y="197"/>
                  </a:cubicBezTo>
                  <a:cubicBezTo>
                    <a:pt x="163" y="197"/>
                    <a:pt x="163" y="197"/>
                    <a:pt x="163" y="197"/>
                  </a:cubicBezTo>
                  <a:cubicBezTo>
                    <a:pt x="163" y="192"/>
                    <a:pt x="163" y="192"/>
                    <a:pt x="163" y="192"/>
                  </a:cubicBezTo>
                  <a:cubicBezTo>
                    <a:pt x="163" y="191"/>
                    <a:pt x="164" y="191"/>
                    <a:pt x="164" y="190"/>
                  </a:cubicBezTo>
                  <a:cubicBezTo>
                    <a:pt x="164" y="158"/>
                    <a:pt x="145" y="129"/>
                    <a:pt x="116" y="116"/>
                  </a:cubicBezTo>
                  <a:close/>
                  <a:moveTo>
                    <a:pt x="8" y="189"/>
                  </a:moveTo>
                  <a:cubicBezTo>
                    <a:pt x="8" y="161"/>
                    <a:pt x="25" y="135"/>
                    <a:pt x="50" y="123"/>
                  </a:cubicBezTo>
                  <a:cubicBezTo>
                    <a:pt x="51" y="123"/>
                    <a:pt x="51" y="123"/>
                    <a:pt x="51" y="123"/>
                  </a:cubicBezTo>
                  <a:cubicBezTo>
                    <a:pt x="51" y="123"/>
                    <a:pt x="51" y="123"/>
                    <a:pt x="51" y="123"/>
                  </a:cubicBezTo>
                  <a:cubicBezTo>
                    <a:pt x="53" y="122"/>
                    <a:pt x="55" y="121"/>
                    <a:pt x="57" y="120"/>
                  </a:cubicBezTo>
                  <a:cubicBezTo>
                    <a:pt x="58" y="120"/>
                    <a:pt x="58" y="120"/>
                    <a:pt x="58" y="120"/>
                  </a:cubicBezTo>
                  <a:cubicBezTo>
                    <a:pt x="59" y="120"/>
                    <a:pt x="60" y="119"/>
                    <a:pt x="61" y="119"/>
                  </a:cubicBezTo>
                  <a:cubicBezTo>
                    <a:pt x="63" y="119"/>
                    <a:pt x="64" y="118"/>
                    <a:pt x="66" y="118"/>
                  </a:cubicBezTo>
                  <a:cubicBezTo>
                    <a:pt x="66" y="118"/>
                    <a:pt x="67" y="117"/>
                    <a:pt x="68" y="117"/>
                  </a:cubicBezTo>
                  <a:cubicBezTo>
                    <a:pt x="69" y="117"/>
                    <a:pt x="69" y="117"/>
                    <a:pt x="70" y="117"/>
                  </a:cubicBezTo>
                  <a:cubicBezTo>
                    <a:pt x="70" y="117"/>
                    <a:pt x="70" y="117"/>
                    <a:pt x="70" y="117"/>
                  </a:cubicBezTo>
                  <a:cubicBezTo>
                    <a:pt x="71" y="117"/>
                    <a:pt x="73" y="117"/>
                    <a:pt x="74" y="116"/>
                  </a:cubicBezTo>
                  <a:cubicBezTo>
                    <a:pt x="76" y="116"/>
                    <a:pt x="76" y="116"/>
                    <a:pt x="76" y="116"/>
                  </a:cubicBezTo>
                  <a:cubicBezTo>
                    <a:pt x="80" y="116"/>
                    <a:pt x="83" y="116"/>
                    <a:pt x="87" y="116"/>
                  </a:cubicBezTo>
                  <a:cubicBezTo>
                    <a:pt x="89" y="116"/>
                    <a:pt x="89" y="116"/>
                    <a:pt x="89" y="116"/>
                  </a:cubicBezTo>
                  <a:cubicBezTo>
                    <a:pt x="90" y="117"/>
                    <a:pt x="91" y="117"/>
                    <a:pt x="91" y="117"/>
                  </a:cubicBezTo>
                  <a:cubicBezTo>
                    <a:pt x="92" y="117"/>
                    <a:pt x="92" y="117"/>
                    <a:pt x="92" y="117"/>
                  </a:cubicBezTo>
                  <a:cubicBezTo>
                    <a:pt x="93" y="117"/>
                    <a:pt x="94" y="117"/>
                    <a:pt x="95" y="117"/>
                  </a:cubicBezTo>
                  <a:cubicBezTo>
                    <a:pt x="96" y="117"/>
                    <a:pt x="96" y="117"/>
                    <a:pt x="96" y="117"/>
                  </a:cubicBezTo>
                  <a:cubicBezTo>
                    <a:pt x="96" y="118"/>
                    <a:pt x="97" y="118"/>
                    <a:pt x="97" y="118"/>
                  </a:cubicBezTo>
                  <a:cubicBezTo>
                    <a:pt x="99" y="118"/>
                    <a:pt x="100" y="119"/>
                    <a:pt x="102" y="119"/>
                  </a:cubicBezTo>
                  <a:cubicBezTo>
                    <a:pt x="103" y="119"/>
                    <a:pt x="104" y="120"/>
                    <a:pt x="105" y="120"/>
                  </a:cubicBezTo>
                  <a:cubicBezTo>
                    <a:pt x="106" y="120"/>
                    <a:pt x="107" y="121"/>
                    <a:pt x="109" y="121"/>
                  </a:cubicBezTo>
                  <a:cubicBezTo>
                    <a:pt x="110" y="122"/>
                    <a:pt x="111" y="122"/>
                    <a:pt x="112" y="123"/>
                  </a:cubicBezTo>
                  <a:cubicBezTo>
                    <a:pt x="112" y="123"/>
                    <a:pt x="112" y="123"/>
                    <a:pt x="112" y="123"/>
                  </a:cubicBezTo>
                  <a:cubicBezTo>
                    <a:pt x="138" y="135"/>
                    <a:pt x="155" y="161"/>
                    <a:pt x="156" y="189"/>
                  </a:cubicBezTo>
                  <a:lnTo>
                    <a:pt x="8" y="189"/>
                  </a:lnTo>
                  <a:close/>
                  <a:moveTo>
                    <a:pt x="62" y="98"/>
                  </a:moveTo>
                  <a:cubicBezTo>
                    <a:pt x="62" y="98"/>
                    <a:pt x="63" y="98"/>
                    <a:pt x="64" y="99"/>
                  </a:cubicBezTo>
                  <a:cubicBezTo>
                    <a:pt x="65" y="99"/>
                    <a:pt x="65" y="99"/>
                    <a:pt x="65" y="99"/>
                  </a:cubicBezTo>
                  <a:cubicBezTo>
                    <a:pt x="65" y="99"/>
                    <a:pt x="66" y="100"/>
                    <a:pt x="66" y="100"/>
                  </a:cubicBezTo>
                  <a:cubicBezTo>
                    <a:pt x="71" y="101"/>
                    <a:pt x="76" y="102"/>
                    <a:pt x="81" y="102"/>
                  </a:cubicBezTo>
                  <a:cubicBezTo>
                    <a:pt x="82" y="102"/>
                    <a:pt x="82" y="102"/>
                    <a:pt x="82" y="102"/>
                  </a:cubicBezTo>
                  <a:cubicBezTo>
                    <a:pt x="83" y="102"/>
                    <a:pt x="85" y="102"/>
                    <a:pt x="87" y="102"/>
                  </a:cubicBezTo>
                  <a:cubicBezTo>
                    <a:pt x="87" y="102"/>
                    <a:pt x="88" y="102"/>
                    <a:pt x="89" y="101"/>
                  </a:cubicBezTo>
                  <a:cubicBezTo>
                    <a:pt x="90" y="101"/>
                    <a:pt x="90" y="101"/>
                    <a:pt x="90" y="101"/>
                  </a:cubicBezTo>
                  <a:cubicBezTo>
                    <a:pt x="91" y="101"/>
                    <a:pt x="91" y="101"/>
                    <a:pt x="92" y="101"/>
                  </a:cubicBezTo>
                  <a:cubicBezTo>
                    <a:pt x="92" y="101"/>
                    <a:pt x="93" y="101"/>
                    <a:pt x="93" y="101"/>
                  </a:cubicBezTo>
                  <a:cubicBezTo>
                    <a:pt x="95" y="100"/>
                    <a:pt x="95" y="100"/>
                    <a:pt x="95" y="100"/>
                  </a:cubicBezTo>
                  <a:cubicBezTo>
                    <a:pt x="96" y="100"/>
                    <a:pt x="96" y="100"/>
                    <a:pt x="97" y="100"/>
                  </a:cubicBezTo>
                  <a:cubicBezTo>
                    <a:pt x="97" y="100"/>
                    <a:pt x="98" y="99"/>
                    <a:pt x="98" y="99"/>
                  </a:cubicBezTo>
                  <a:cubicBezTo>
                    <a:pt x="99" y="99"/>
                    <a:pt x="99" y="99"/>
                    <a:pt x="99" y="99"/>
                  </a:cubicBezTo>
                  <a:cubicBezTo>
                    <a:pt x="100" y="99"/>
                    <a:pt x="101" y="98"/>
                    <a:pt x="102" y="98"/>
                  </a:cubicBezTo>
                  <a:cubicBezTo>
                    <a:pt x="102" y="98"/>
                    <a:pt x="102" y="98"/>
                    <a:pt x="102" y="98"/>
                  </a:cubicBezTo>
                  <a:cubicBezTo>
                    <a:pt x="103" y="97"/>
                    <a:pt x="103" y="97"/>
                    <a:pt x="103" y="97"/>
                  </a:cubicBezTo>
                  <a:cubicBezTo>
                    <a:pt x="104" y="97"/>
                    <a:pt x="105" y="96"/>
                    <a:pt x="106" y="96"/>
                  </a:cubicBezTo>
                  <a:cubicBezTo>
                    <a:pt x="107" y="95"/>
                    <a:pt x="107" y="95"/>
                    <a:pt x="107" y="95"/>
                  </a:cubicBezTo>
                  <a:cubicBezTo>
                    <a:pt x="108" y="95"/>
                    <a:pt x="109" y="94"/>
                    <a:pt x="110" y="93"/>
                  </a:cubicBezTo>
                  <a:cubicBezTo>
                    <a:pt x="111" y="93"/>
                    <a:pt x="112" y="92"/>
                    <a:pt x="112" y="92"/>
                  </a:cubicBezTo>
                  <a:cubicBezTo>
                    <a:pt x="114" y="90"/>
                    <a:pt x="114" y="90"/>
                    <a:pt x="114" y="90"/>
                  </a:cubicBezTo>
                  <a:cubicBezTo>
                    <a:pt x="126" y="80"/>
                    <a:pt x="133" y="66"/>
                    <a:pt x="133" y="51"/>
                  </a:cubicBezTo>
                  <a:cubicBezTo>
                    <a:pt x="133" y="51"/>
                    <a:pt x="133" y="51"/>
                    <a:pt x="133" y="51"/>
                  </a:cubicBezTo>
                  <a:cubicBezTo>
                    <a:pt x="133" y="23"/>
                    <a:pt x="110" y="0"/>
                    <a:pt x="82" y="0"/>
                  </a:cubicBezTo>
                  <a:cubicBezTo>
                    <a:pt x="55" y="0"/>
                    <a:pt x="32" y="21"/>
                    <a:pt x="31" y="48"/>
                  </a:cubicBezTo>
                  <a:cubicBezTo>
                    <a:pt x="31" y="48"/>
                    <a:pt x="31" y="48"/>
                    <a:pt x="31" y="48"/>
                  </a:cubicBezTo>
                  <a:cubicBezTo>
                    <a:pt x="31" y="49"/>
                    <a:pt x="31" y="50"/>
                    <a:pt x="31" y="51"/>
                  </a:cubicBezTo>
                  <a:cubicBezTo>
                    <a:pt x="31" y="71"/>
                    <a:pt x="43" y="90"/>
                    <a:pt x="62" y="98"/>
                  </a:cubicBezTo>
                  <a:close/>
                  <a:moveTo>
                    <a:pt x="39" y="49"/>
                  </a:moveTo>
                  <a:cubicBezTo>
                    <a:pt x="39" y="48"/>
                    <a:pt x="39" y="48"/>
                    <a:pt x="39" y="48"/>
                  </a:cubicBezTo>
                  <a:cubicBezTo>
                    <a:pt x="40" y="26"/>
                    <a:pt x="59" y="8"/>
                    <a:pt x="82" y="8"/>
                  </a:cubicBezTo>
                  <a:cubicBezTo>
                    <a:pt x="105" y="8"/>
                    <a:pt x="125" y="27"/>
                    <a:pt x="125" y="51"/>
                  </a:cubicBezTo>
                  <a:cubicBezTo>
                    <a:pt x="125" y="51"/>
                    <a:pt x="125" y="51"/>
                    <a:pt x="125" y="51"/>
                  </a:cubicBezTo>
                  <a:cubicBezTo>
                    <a:pt x="125" y="64"/>
                    <a:pt x="119" y="76"/>
                    <a:pt x="109" y="84"/>
                  </a:cubicBezTo>
                  <a:cubicBezTo>
                    <a:pt x="107" y="86"/>
                    <a:pt x="107" y="86"/>
                    <a:pt x="107" y="86"/>
                  </a:cubicBezTo>
                  <a:cubicBezTo>
                    <a:pt x="107" y="86"/>
                    <a:pt x="106" y="86"/>
                    <a:pt x="106" y="87"/>
                  </a:cubicBezTo>
                  <a:cubicBezTo>
                    <a:pt x="105" y="87"/>
                    <a:pt x="104" y="88"/>
                    <a:pt x="103" y="88"/>
                  </a:cubicBezTo>
                  <a:cubicBezTo>
                    <a:pt x="102" y="89"/>
                    <a:pt x="102" y="89"/>
                    <a:pt x="102" y="89"/>
                  </a:cubicBezTo>
                  <a:cubicBezTo>
                    <a:pt x="101" y="89"/>
                    <a:pt x="100" y="90"/>
                    <a:pt x="99" y="90"/>
                  </a:cubicBezTo>
                  <a:cubicBezTo>
                    <a:pt x="98" y="91"/>
                    <a:pt x="98" y="91"/>
                    <a:pt x="98" y="91"/>
                  </a:cubicBezTo>
                  <a:cubicBezTo>
                    <a:pt x="98" y="91"/>
                    <a:pt x="97" y="91"/>
                    <a:pt x="97" y="91"/>
                  </a:cubicBezTo>
                  <a:cubicBezTo>
                    <a:pt x="95" y="92"/>
                    <a:pt x="95" y="92"/>
                    <a:pt x="95" y="92"/>
                  </a:cubicBezTo>
                  <a:cubicBezTo>
                    <a:pt x="95" y="92"/>
                    <a:pt x="95" y="92"/>
                    <a:pt x="94" y="92"/>
                  </a:cubicBezTo>
                  <a:cubicBezTo>
                    <a:pt x="94" y="92"/>
                    <a:pt x="93" y="92"/>
                    <a:pt x="93" y="92"/>
                  </a:cubicBezTo>
                  <a:cubicBezTo>
                    <a:pt x="91" y="93"/>
                    <a:pt x="91" y="93"/>
                    <a:pt x="91" y="93"/>
                  </a:cubicBezTo>
                  <a:cubicBezTo>
                    <a:pt x="91" y="93"/>
                    <a:pt x="91" y="93"/>
                    <a:pt x="90" y="93"/>
                  </a:cubicBezTo>
                  <a:cubicBezTo>
                    <a:pt x="90" y="93"/>
                    <a:pt x="89" y="93"/>
                    <a:pt x="89" y="93"/>
                  </a:cubicBezTo>
                  <a:cubicBezTo>
                    <a:pt x="87" y="94"/>
                    <a:pt x="87" y="94"/>
                    <a:pt x="87" y="94"/>
                  </a:cubicBezTo>
                  <a:cubicBezTo>
                    <a:pt x="87" y="94"/>
                    <a:pt x="87" y="94"/>
                    <a:pt x="86" y="94"/>
                  </a:cubicBezTo>
                  <a:cubicBezTo>
                    <a:pt x="85" y="94"/>
                    <a:pt x="83" y="94"/>
                    <a:pt x="82" y="94"/>
                  </a:cubicBezTo>
                  <a:cubicBezTo>
                    <a:pt x="82" y="94"/>
                    <a:pt x="82" y="94"/>
                    <a:pt x="82" y="94"/>
                  </a:cubicBezTo>
                  <a:cubicBezTo>
                    <a:pt x="82" y="94"/>
                    <a:pt x="82" y="94"/>
                    <a:pt x="82" y="94"/>
                  </a:cubicBezTo>
                  <a:cubicBezTo>
                    <a:pt x="77" y="94"/>
                    <a:pt x="73" y="93"/>
                    <a:pt x="69" y="92"/>
                  </a:cubicBezTo>
                  <a:cubicBezTo>
                    <a:pt x="69" y="92"/>
                    <a:pt x="68" y="92"/>
                    <a:pt x="68" y="92"/>
                  </a:cubicBezTo>
                  <a:cubicBezTo>
                    <a:pt x="66" y="91"/>
                    <a:pt x="66" y="91"/>
                    <a:pt x="66" y="91"/>
                  </a:cubicBezTo>
                  <a:cubicBezTo>
                    <a:pt x="66" y="91"/>
                    <a:pt x="65" y="91"/>
                    <a:pt x="65" y="91"/>
                  </a:cubicBezTo>
                  <a:cubicBezTo>
                    <a:pt x="49" y="84"/>
                    <a:pt x="39" y="68"/>
                    <a:pt x="39" y="51"/>
                  </a:cubicBezTo>
                  <a:cubicBezTo>
                    <a:pt x="39" y="50"/>
                    <a:pt x="39" y="50"/>
                    <a:pt x="39" y="4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 name="组合 20"/>
          <p:cNvGrpSpPr/>
          <p:nvPr/>
        </p:nvGrpSpPr>
        <p:grpSpPr bwMode="auto">
          <a:xfrm>
            <a:off x="6269038" y="1771650"/>
            <a:ext cx="1728787" cy="1728788"/>
            <a:chOff x="6269753" y="1914525"/>
            <a:chExt cx="1728787" cy="1728787"/>
          </a:xfrm>
        </p:grpSpPr>
        <p:sp>
          <p:nvSpPr>
            <p:cNvPr id="22" name="椭圆 21"/>
            <p:cNvSpPr/>
            <p:nvPr/>
          </p:nvSpPr>
          <p:spPr>
            <a:xfrm>
              <a:off x="6269753" y="1914525"/>
              <a:ext cx="1728787" cy="1728787"/>
            </a:xfrm>
            <a:prstGeom prst="ellips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Freeform 139"/>
            <p:cNvSpPr>
              <a:spLocks noEditPoints="1"/>
            </p:cNvSpPr>
            <p:nvPr/>
          </p:nvSpPr>
          <p:spPr bwMode="auto">
            <a:xfrm>
              <a:off x="6734050" y="2493018"/>
              <a:ext cx="800192" cy="571800"/>
            </a:xfrm>
            <a:custGeom>
              <a:avLst/>
              <a:gdLst>
                <a:gd name="T0" fmla="*/ 2147483646 w 206"/>
                <a:gd name="T1" fmla="*/ 2147483646 h 147"/>
                <a:gd name="T2" fmla="*/ 2147483646 w 206"/>
                <a:gd name="T3" fmla="*/ 2147483646 h 147"/>
                <a:gd name="T4" fmla="*/ 2147483646 w 206"/>
                <a:gd name="T5" fmla="*/ 0 h 147"/>
                <a:gd name="T6" fmla="*/ 2147483646 w 206"/>
                <a:gd name="T7" fmla="*/ 0 h 147"/>
                <a:gd name="T8" fmla="*/ 2147483646 w 206"/>
                <a:gd name="T9" fmla="*/ 2147483646 h 147"/>
                <a:gd name="T10" fmla="*/ 2147483646 w 206"/>
                <a:gd name="T11" fmla="*/ 2147483646 h 147"/>
                <a:gd name="T12" fmla="*/ 0 w 206"/>
                <a:gd name="T13" fmla="*/ 2147483646 h 147"/>
                <a:gd name="T14" fmla="*/ 0 w 206"/>
                <a:gd name="T15" fmla="*/ 2147483646 h 147"/>
                <a:gd name="T16" fmla="*/ 2147483646 w 206"/>
                <a:gd name="T17" fmla="*/ 2147483646 h 147"/>
                <a:gd name="T18" fmla="*/ 2147483646 w 206"/>
                <a:gd name="T19" fmla="*/ 2147483646 h 147"/>
                <a:gd name="T20" fmla="*/ 2147483646 w 206"/>
                <a:gd name="T21" fmla="*/ 2147483646 h 147"/>
                <a:gd name="T22" fmla="*/ 2147483646 w 206"/>
                <a:gd name="T23" fmla="*/ 2147483646 h 147"/>
                <a:gd name="T24" fmla="*/ 2147483646 w 206"/>
                <a:gd name="T25" fmla="*/ 2147483646 h 147"/>
                <a:gd name="T26" fmla="*/ 2147483646 w 206"/>
                <a:gd name="T27" fmla="*/ 2147483646 h 147"/>
                <a:gd name="T28" fmla="*/ 2147483646 w 206"/>
                <a:gd name="T29" fmla="*/ 2147483646 h 147"/>
                <a:gd name="T30" fmla="*/ 2147483646 w 206"/>
                <a:gd name="T31" fmla="*/ 2147483646 h 147"/>
                <a:gd name="T32" fmla="*/ 2147483646 w 206"/>
                <a:gd name="T33" fmla="*/ 2147483646 h 147"/>
                <a:gd name="T34" fmla="*/ 2147483646 w 206"/>
                <a:gd name="T35" fmla="*/ 2147483646 h 147"/>
                <a:gd name="T36" fmla="*/ 2147483646 w 206"/>
                <a:gd name="T37" fmla="*/ 2147483646 h 147"/>
                <a:gd name="T38" fmla="*/ 2147483646 w 206"/>
                <a:gd name="T39" fmla="*/ 2147483646 h 147"/>
                <a:gd name="T40" fmla="*/ 2147483646 w 206"/>
                <a:gd name="T41" fmla="*/ 2147483646 h 147"/>
                <a:gd name="T42" fmla="*/ 2147483646 w 206"/>
                <a:gd name="T43" fmla="*/ 2147483646 h 147"/>
                <a:gd name="T44" fmla="*/ 2147483646 w 206"/>
                <a:gd name="T45" fmla="*/ 2147483646 h 147"/>
                <a:gd name="T46" fmla="*/ 2147483646 w 206"/>
                <a:gd name="T47" fmla="*/ 2147483646 h 147"/>
                <a:gd name="T48" fmla="*/ 2147483646 w 206"/>
                <a:gd name="T49" fmla="*/ 2147483646 h 147"/>
                <a:gd name="T50" fmla="*/ 2147483646 w 206"/>
                <a:gd name="T51" fmla="*/ 2147483646 h 147"/>
                <a:gd name="T52" fmla="*/ 2147483646 w 206"/>
                <a:gd name="T53" fmla="*/ 2147483646 h 147"/>
                <a:gd name="T54" fmla="*/ 2147483646 w 206"/>
                <a:gd name="T55" fmla="*/ 2147483646 h 147"/>
                <a:gd name="T56" fmla="*/ 2147483646 w 206"/>
                <a:gd name="T57" fmla="*/ 2147483646 h 147"/>
                <a:gd name="T58" fmla="*/ 2147483646 w 206"/>
                <a:gd name="T59" fmla="*/ 2147483646 h 147"/>
                <a:gd name="T60" fmla="*/ 2147483646 w 206"/>
                <a:gd name="T61" fmla="*/ 2147483646 h 147"/>
                <a:gd name="T62" fmla="*/ 2147483646 w 206"/>
                <a:gd name="T63" fmla="*/ 2147483646 h 147"/>
                <a:gd name="T64" fmla="*/ 2147483646 w 206"/>
                <a:gd name="T65" fmla="*/ 2147483646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6" h="147">
                  <a:moveTo>
                    <a:pt x="191" y="114"/>
                  </a:moveTo>
                  <a:cubicBezTo>
                    <a:pt x="191" y="16"/>
                    <a:pt x="191" y="16"/>
                    <a:pt x="191" y="16"/>
                  </a:cubicBezTo>
                  <a:cubicBezTo>
                    <a:pt x="191" y="8"/>
                    <a:pt x="184" y="0"/>
                    <a:pt x="175" y="0"/>
                  </a:cubicBezTo>
                  <a:cubicBezTo>
                    <a:pt x="32" y="0"/>
                    <a:pt x="32" y="0"/>
                    <a:pt x="32" y="0"/>
                  </a:cubicBezTo>
                  <a:cubicBezTo>
                    <a:pt x="23" y="0"/>
                    <a:pt x="16" y="8"/>
                    <a:pt x="16" y="16"/>
                  </a:cubicBezTo>
                  <a:cubicBezTo>
                    <a:pt x="16" y="114"/>
                    <a:pt x="16" y="114"/>
                    <a:pt x="16" y="114"/>
                  </a:cubicBezTo>
                  <a:cubicBezTo>
                    <a:pt x="0" y="114"/>
                    <a:pt x="0" y="114"/>
                    <a:pt x="0" y="114"/>
                  </a:cubicBezTo>
                  <a:cubicBezTo>
                    <a:pt x="0" y="132"/>
                    <a:pt x="0" y="132"/>
                    <a:pt x="0" y="132"/>
                  </a:cubicBezTo>
                  <a:cubicBezTo>
                    <a:pt x="0" y="140"/>
                    <a:pt x="7" y="147"/>
                    <a:pt x="16" y="147"/>
                  </a:cubicBezTo>
                  <a:cubicBezTo>
                    <a:pt x="191" y="147"/>
                    <a:pt x="191" y="147"/>
                    <a:pt x="191" y="147"/>
                  </a:cubicBezTo>
                  <a:cubicBezTo>
                    <a:pt x="199" y="147"/>
                    <a:pt x="206" y="140"/>
                    <a:pt x="206" y="132"/>
                  </a:cubicBezTo>
                  <a:cubicBezTo>
                    <a:pt x="206" y="114"/>
                    <a:pt x="206" y="114"/>
                    <a:pt x="206" y="114"/>
                  </a:cubicBezTo>
                  <a:lnTo>
                    <a:pt x="191" y="114"/>
                  </a:lnTo>
                  <a:close/>
                  <a:moveTo>
                    <a:pt x="24" y="16"/>
                  </a:moveTo>
                  <a:cubicBezTo>
                    <a:pt x="24" y="12"/>
                    <a:pt x="27" y="8"/>
                    <a:pt x="32" y="8"/>
                  </a:cubicBezTo>
                  <a:cubicBezTo>
                    <a:pt x="175" y="8"/>
                    <a:pt x="175" y="8"/>
                    <a:pt x="175" y="8"/>
                  </a:cubicBezTo>
                  <a:cubicBezTo>
                    <a:pt x="179" y="8"/>
                    <a:pt x="183" y="12"/>
                    <a:pt x="183" y="16"/>
                  </a:cubicBezTo>
                  <a:cubicBezTo>
                    <a:pt x="183" y="114"/>
                    <a:pt x="183" y="114"/>
                    <a:pt x="183" y="114"/>
                  </a:cubicBezTo>
                  <a:cubicBezTo>
                    <a:pt x="24" y="114"/>
                    <a:pt x="24" y="114"/>
                    <a:pt x="24" y="114"/>
                  </a:cubicBezTo>
                  <a:lnTo>
                    <a:pt x="24" y="16"/>
                  </a:lnTo>
                  <a:close/>
                  <a:moveTo>
                    <a:pt x="198" y="132"/>
                  </a:moveTo>
                  <a:cubicBezTo>
                    <a:pt x="198" y="136"/>
                    <a:pt x="195" y="139"/>
                    <a:pt x="191" y="139"/>
                  </a:cubicBezTo>
                  <a:cubicBezTo>
                    <a:pt x="16" y="139"/>
                    <a:pt x="16" y="139"/>
                    <a:pt x="16" y="139"/>
                  </a:cubicBezTo>
                  <a:cubicBezTo>
                    <a:pt x="11" y="139"/>
                    <a:pt x="8" y="136"/>
                    <a:pt x="8" y="132"/>
                  </a:cubicBezTo>
                  <a:cubicBezTo>
                    <a:pt x="8" y="122"/>
                    <a:pt x="8" y="122"/>
                    <a:pt x="8" y="122"/>
                  </a:cubicBezTo>
                  <a:cubicBezTo>
                    <a:pt x="16" y="122"/>
                    <a:pt x="16" y="122"/>
                    <a:pt x="16" y="122"/>
                  </a:cubicBezTo>
                  <a:cubicBezTo>
                    <a:pt x="66" y="122"/>
                    <a:pt x="66" y="122"/>
                    <a:pt x="66" y="122"/>
                  </a:cubicBezTo>
                  <a:cubicBezTo>
                    <a:pt x="67" y="126"/>
                    <a:pt x="71" y="128"/>
                    <a:pt x="75" y="128"/>
                  </a:cubicBezTo>
                  <a:cubicBezTo>
                    <a:pt x="132" y="128"/>
                    <a:pt x="132" y="128"/>
                    <a:pt x="132" y="128"/>
                  </a:cubicBezTo>
                  <a:cubicBezTo>
                    <a:pt x="136" y="128"/>
                    <a:pt x="140" y="126"/>
                    <a:pt x="141" y="122"/>
                  </a:cubicBezTo>
                  <a:cubicBezTo>
                    <a:pt x="191" y="122"/>
                    <a:pt x="191" y="122"/>
                    <a:pt x="191" y="122"/>
                  </a:cubicBezTo>
                  <a:cubicBezTo>
                    <a:pt x="198" y="122"/>
                    <a:pt x="198" y="122"/>
                    <a:pt x="198" y="122"/>
                  </a:cubicBezTo>
                  <a:lnTo>
                    <a:pt x="198"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8897938" y="1771650"/>
            <a:ext cx="1728787" cy="1728788"/>
            <a:chOff x="8898653" y="1914525"/>
            <a:chExt cx="1728787" cy="1728787"/>
          </a:xfrm>
        </p:grpSpPr>
        <p:sp>
          <p:nvSpPr>
            <p:cNvPr id="25" name="椭圆 24"/>
            <p:cNvSpPr/>
            <p:nvPr/>
          </p:nvSpPr>
          <p:spPr>
            <a:xfrm>
              <a:off x="8898653" y="1914525"/>
              <a:ext cx="1728787" cy="1728787"/>
            </a:xfrm>
            <a:prstGeom prst="ellips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6" name="Freeform 21"/>
            <p:cNvSpPr>
              <a:spLocks noEditPoints="1"/>
            </p:cNvSpPr>
            <p:nvPr/>
          </p:nvSpPr>
          <p:spPr bwMode="auto">
            <a:xfrm>
              <a:off x="9393974" y="2418097"/>
              <a:ext cx="738144" cy="721642"/>
            </a:xfrm>
            <a:custGeom>
              <a:avLst/>
              <a:gdLst>
                <a:gd name="T0" fmla="*/ 2147483646 w 208"/>
                <a:gd name="T1" fmla="*/ 2147483646 h 203"/>
                <a:gd name="T2" fmla="*/ 2147483646 w 208"/>
                <a:gd name="T3" fmla="*/ 2147483646 h 203"/>
                <a:gd name="T4" fmla="*/ 2147483646 w 208"/>
                <a:gd name="T5" fmla="*/ 2147483646 h 203"/>
                <a:gd name="T6" fmla="*/ 2147483646 w 208"/>
                <a:gd name="T7" fmla="*/ 2147483646 h 203"/>
                <a:gd name="T8" fmla="*/ 2147483646 w 208"/>
                <a:gd name="T9" fmla="*/ 2147483646 h 203"/>
                <a:gd name="T10" fmla="*/ 0 w 208"/>
                <a:gd name="T11" fmla="*/ 2147483646 h 203"/>
                <a:gd name="T12" fmla="*/ 2147483646 w 208"/>
                <a:gd name="T13" fmla="*/ 2147483646 h 203"/>
                <a:gd name="T14" fmla="*/ 2147483646 w 208"/>
                <a:gd name="T15" fmla="*/ 2147483646 h 203"/>
                <a:gd name="T16" fmla="*/ 2147483646 w 208"/>
                <a:gd name="T17" fmla="*/ 2147483646 h 203"/>
                <a:gd name="T18" fmla="*/ 2147483646 w 208"/>
                <a:gd name="T19" fmla="*/ 2147483646 h 203"/>
                <a:gd name="T20" fmla="*/ 2147483646 w 208"/>
                <a:gd name="T21" fmla="*/ 2147483646 h 203"/>
                <a:gd name="T22" fmla="*/ 2147483646 w 208"/>
                <a:gd name="T23" fmla="*/ 2147483646 h 203"/>
                <a:gd name="T24" fmla="*/ 2147483646 w 208"/>
                <a:gd name="T25" fmla="*/ 2147483646 h 203"/>
                <a:gd name="T26" fmla="*/ 2147483646 w 208"/>
                <a:gd name="T27" fmla="*/ 2147483646 h 203"/>
                <a:gd name="T28" fmla="*/ 2147483646 w 208"/>
                <a:gd name="T29" fmla="*/ 2147483646 h 203"/>
                <a:gd name="T30" fmla="*/ 2147483646 w 208"/>
                <a:gd name="T31" fmla="*/ 2147483646 h 203"/>
                <a:gd name="T32" fmla="*/ 2147483646 w 208"/>
                <a:gd name="T33" fmla="*/ 2147483646 h 203"/>
                <a:gd name="T34" fmla="*/ 2147483646 w 208"/>
                <a:gd name="T35" fmla="*/ 2147483646 h 203"/>
                <a:gd name="T36" fmla="*/ 2147483646 w 208"/>
                <a:gd name="T37" fmla="*/ 2147483646 h 203"/>
                <a:gd name="T38" fmla="*/ 2147483646 w 208"/>
                <a:gd name="T39" fmla="*/ 2147483646 h 203"/>
                <a:gd name="T40" fmla="*/ 2147483646 w 208"/>
                <a:gd name="T41" fmla="*/ 2147483646 h 203"/>
                <a:gd name="T42" fmla="*/ 2147483646 w 208"/>
                <a:gd name="T43" fmla="*/ 2147483646 h 203"/>
                <a:gd name="T44" fmla="*/ 2147483646 w 208"/>
                <a:gd name="T45" fmla="*/ 2147483646 h 203"/>
                <a:gd name="T46" fmla="*/ 2147483646 w 208"/>
                <a:gd name="T47" fmla="*/ 2147483646 h 203"/>
                <a:gd name="T48" fmla="*/ 2147483646 w 208"/>
                <a:gd name="T49" fmla="*/ 2147483646 h 203"/>
                <a:gd name="T50" fmla="*/ 2147483646 w 208"/>
                <a:gd name="T51" fmla="*/ 2147483646 h 203"/>
                <a:gd name="T52" fmla="*/ 2147483646 w 208"/>
                <a:gd name="T53" fmla="*/ 2147483646 h 203"/>
                <a:gd name="T54" fmla="*/ 2147483646 w 208"/>
                <a:gd name="T55" fmla="*/ 2147483646 h 203"/>
                <a:gd name="T56" fmla="*/ 2147483646 w 208"/>
                <a:gd name="T57" fmla="*/ 2147483646 h 203"/>
                <a:gd name="T58" fmla="*/ 2147483646 w 208"/>
                <a:gd name="T59" fmla="*/ 2147483646 h 203"/>
                <a:gd name="T60" fmla="*/ 2147483646 w 208"/>
                <a:gd name="T61" fmla="*/ 2147483646 h 203"/>
                <a:gd name="T62" fmla="*/ 2147483646 w 208"/>
                <a:gd name="T63" fmla="*/ 2147483646 h 203"/>
                <a:gd name="T64" fmla="*/ 2147483646 w 208"/>
                <a:gd name="T65" fmla="*/ 2147483646 h 203"/>
                <a:gd name="T66" fmla="*/ 2147483646 w 208"/>
                <a:gd name="T67" fmla="*/ 2147483646 h 203"/>
                <a:gd name="T68" fmla="*/ 2147483646 w 208"/>
                <a:gd name="T69" fmla="*/ 2147483646 h 203"/>
                <a:gd name="T70" fmla="*/ 2147483646 w 208"/>
                <a:gd name="T71" fmla="*/ 2147483646 h 203"/>
                <a:gd name="T72" fmla="*/ 2147483646 w 208"/>
                <a:gd name="T73" fmla="*/ 2147483646 h 203"/>
                <a:gd name="T74" fmla="*/ 2147483646 w 208"/>
                <a:gd name="T75" fmla="*/ 2147483646 h 203"/>
                <a:gd name="T76" fmla="*/ 2147483646 w 208"/>
                <a:gd name="T77" fmla="*/ 2147483646 h 203"/>
                <a:gd name="T78" fmla="*/ 2147483646 w 208"/>
                <a:gd name="T79" fmla="*/ 2147483646 h 203"/>
                <a:gd name="T80" fmla="*/ 2147483646 w 208"/>
                <a:gd name="T81" fmla="*/ 2147483646 h 203"/>
                <a:gd name="T82" fmla="*/ 2147483646 w 208"/>
                <a:gd name="T83" fmla="*/ 2147483646 h 203"/>
                <a:gd name="T84" fmla="*/ 2147483646 w 208"/>
                <a:gd name="T85" fmla="*/ 2147483646 h 203"/>
                <a:gd name="T86" fmla="*/ 2147483646 w 208"/>
                <a:gd name="T87" fmla="*/ 2147483646 h 203"/>
                <a:gd name="T88" fmla="*/ 2147483646 w 208"/>
                <a:gd name="T89" fmla="*/ 2147483646 h 203"/>
                <a:gd name="T90" fmla="*/ 2147483646 w 208"/>
                <a:gd name="T91" fmla="*/ 2147483646 h 203"/>
                <a:gd name="T92" fmla="*/ 2147483646 w 208"/>
                <a:gd name="T93" fmla="*/ 2147483646 h 2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08" h="203">
                  <a:moveTo>
                    <a:pt x="207" y="104"/>
                  </a:moveTo>
                  <a:cubicBezTo>
                    <a:pt x="206" y="103"/>
                    <a:pt x="204" y="102"/>
                    <a:pt x="201" y="101"/>
                  </a:cubicBezTo>
                  <a:cubicBezTo>
                    <a:pt x="201" y="100"/>
                    <a:pt x="200" y="99"/>
                    <a:pt x="200" y="99"/>
                  </a:cubicBezTo>
                  <a:cubicBezTo>
                    <a:pt x="199" y="96"/>
                    <a:pt x="197" y="95"/>
                    <a:pt x="195" y="95"/>
                  </a:cubicBezTo>
                  <a:cubicBezTo>
                    <a:pt x="190" y="94"/>
                    <a:pt x="185" y="96"/>
                    <a:pt x="182" y="98"/>
                  </a:cubicBezTo>
                  <a:cubicBezTo>
                    <a:pt x="175" y="74"/>
                    <a:pt x="155" y="54"/>
                    <a:pt x="128" y="45"/>
                  </a:cubicBezTo>
                  <a:cubicBezTo>
                    <a:pt x="130" y="41"/>
                    <a:pt x="131" y="37"/>
                    <a:pt x="131" y="32"/>
                  </a:cubicBezTo>
                  <a:cubicBezTo>
                    <a:pt x="131" y="14"/>
                    <a:pt x="117" y="0"/>
                    <a:pt x="99" y="0"/>
                  </a:cubicBezTo>
                  <a:cubicBezTo>
                    <a:pt x="81" y="0"/>
                    <a:pt x="67" y="14"/>
                    <a:pt x="67" y="32"/>
                  </a:cubicBezTo>
                  <a:cubicBezTo>
                    <a:pt x="67" y="37"/>
                    <a:pt x="68" y="42"/>
                    <a:pt x="70" y="46"/>
                  </a:cubicBezTo>
                  <a:cubicBezTo>
                    <a:pt x="61" y="49"/>
                    <a:pt x="52" y="53"/>
                    <a:pt x="45" y="59"/>
                  </a:cubicBezTo>
                  <a:cubicBezTo>
                    <a:pt x="36" y="54"/>
                    <a:pt x="27" y="54"/>
                    <a:pt x="21" y="59"/>
                  </a:cubicBezTo>
                  <a:cubicBezTo>
                    <a:pt x="18" y="62"/>
                    <a:pt x="18" y="62"/>
                    <a:pt x="18" y="62"/>
                  </a:cubicBezTo>
                  <a:cubicBezTo>
                    <a:pt x="28" y="76"/>
                    <a:pt x="28" y="76"/>
                    <a:pt x="28" y="76"/>
                  </a:cubicBezTo>
                  <a:cubicBezTo>
                    <a:pt x="23" y="83"/>
                    <a:pt x="19" y="91"/>
                    <a:pt x="17" y="99"/>
                  </a:cubicBezTo>
                  <a:cubicBezTo>
                    <a:pt x="12" y="99"/>
                    <a:pt x="12" y="99"/>
                    <a:pt x="12" y="99"/>
                  </a:cubicBezTo>
                  <a:cubicBezTo>
                    <a:pt x="6" y="99"/>
                    <a:pt x="0" y="105"/>
                    <a:pt x="0" y="112"/>
                  </a:cubicBezTo>
                  <a:cubicBezTo>
                    <a:pt x="0" y="147"/>
                    <a:pt x="0" y="147"/>
                    <a:pt x="0" y="147"/>
                  </a:cubicBezTo>
                  <a:cubicBezTo>
                    <a:pt x="0" y="154"/>
                    <a:pt x="6" y="160"/>
                    <a:pt x="12" y="160"/>
                  </a:cubicBezTo>
                  <a:cubicBezTo>
                    <a:pt x="30" y="160"/>
                    <a:pt x="30" y="160"/>
                    <a:pt x="30" y="160"/>
                  </a:cubicBezTo>
                  <a:cubicBezTo>
                    <a:pt x="35" y="166"/>
                    <a:pt x="42" y="172"/>
                    <a:pt x="49" y="177"/>
                  </a:cubicBezTo>
                  <a:cubicBezTo>
                    <a:pt x="49" y="194"/>
                    <a:pt x="49" y="194"/>
                    <a:pt x="49" y="194"/>
                  </a:cubicBezTo>
                  <a:cubicBezTo>
                    <a:pt x="49" y="199"/>
                    <a:pt x="53" y="203"/>
                    <a:pt x="57" y="203"/>
                  </a:cubicBezTo>
                  <a:cubicBezTo>
                    <a:pt x="72" y="203"/>
                    <a:pt x="72" y="203"/>
                    <a:pt x="72" y="203"/>
                  </a:cubicBezTo>
                  <a:cubicBezTo>
                    <a:pt x="77" y="203"/>
                    <a:pt x="81" y="199"/>
                    <a:pt x="81" y="194"/>
                  </a:cubicBezTo>
                  <a:cubicBezTo>
                    <a:pt x="81" y="190"/>
                    <a:pt x="81" y="190"/>
                    <a:pt x="81" y="190"/>
                  </a:cubicBezTo>
                  <a:cubicBezTo>
                    <a:pt x="92" y="192"/>
                    <a:pt x="104" y="193"/>
                    <a:pt x="116" y="190"/>
                  </a:cubicBezTo>
                  <a:cubicBezTo>
                    <a:pt x="116" y="194"/>
                    <a:pt x="116" y="194"/>
                    <a:pt x="116" y="194"/>
                  </a:cubicBezTo>
                  <a:cubicBezTo>
                    <a:pt x="116" y="199"/>
                    <a:pt x="120" y="203"/>
                    <a:pt x="125" y="203"/>
                  </a:cubicBezTo>
                  <a:cubicBezTo>
                    <a:pt x="140" y="203"/>
                    <a:pt x="140" y="203"/>
                    <a:pt x="140" y="203"/>
                  </a:cubicBezTo>
                  <a:cubicBezTo>
                    <a:pt x="144" y="203"/>
                    <a:pt x="148" y="199"/>
                    <a:pt x="148" y="194"/>
                  </a:cubicBezTo>
                  <a:cubicBezTo>
                    <a:pt x="148" y="178"/>
                    <a:pt x="148" y="178"/>
                    <a:pt x="148" y="178"/>
                  </a:cubicBezTo>
                  <a:cubicBezTo>
                    <a:pt x="171" y="164"/>
                    <a:pt x="185" y="141"/>
                    <a:pt x="185" y="116"/>
                  </a:cubicBezTo>
                  <a:cubicBezTo>
                    <a:pt x="185" y="112"/>
                    <a:pt x="184" y="107"/>
                    <a:pt x="183" y="102"/>
                  </a:cubicBezTo>
                  <a:cubicBezTo>
                    <a:pt x="186" y="100"/>
                    <a:pt x="191" y="98"/>
                    <a:pt x="194" y="98"/>
                  </a:cubicBezTo>
                  <a:cubicBezTo>
                    <a:pt x="195" y="99"/>
                    <a:pt x="196" y="99"/>
                    <a:pt x="196" y="100"/>
                  </a:cubicBezTo>
                  <a:cubicBezTo>
                    <a:pt x="194" y="100"/>
                    <a:pt x="192" y="100"/>
                    <a:pt x="191" y="101"/>
                  </a:cubicBezTo>
                  <a:cubicBezTo>
                    <a:pt x="189" y="102"/>
                    <a:pt x="188" y="105"/>
                    <a:pt x="189" y="107"/>
                  </a:cubicBezTo>
                  <a:cubicBezTo>
                    <a:pt x="189" y="109"/>
                    <a:pt x="191" y="111"/>
                    <a:pt x="194" y="111"/>
                  </a:cubicBezTo>
                  <a:cubicBezTo>
                    <a:pt x="194" y="111"/>
                    <a:pt x="195" y="111"/>
                    <a:pt x="195" y="111"/>
                  </a:cubicBezTo>
                  <a:cubicBezTo>
                    <a:pt x="196" y="111"/>
                    <a:pt x="198" y="110"/>
                    <a:pt x="199" y="109"/>
                  </a:cubicBezTo>
                  <a:cubicBezTo>
                    <a:pt x="200" y="108"/>
                    <a:pt x="200" y="107"/>
                    <a:pt x="201" y="105"/>
                  </a:cubicBezTo>
                  <a:cubicBezTo>
                    <a:pt x="202" y="106"/>
                    <a:pt x="204" y="106"/>
                    <a:pt x="204" y="107"/>
                  </a:cubicBezTo>
                  <a:cubicBezTo>
                    <a:pt x="205" y="108"/>
                    <a:pt x="206" y="108"/>
                    <a:pt x="207" y="107"/>
                  </a:cubicBezTo>
                  <a:cubicBezTo>
                    <a:pt x="208" y="106"/>
                    <a:pt x="208" y="105"/>
                    <a:pt x="207" y="104"/>
                  </a:cubicBezTo>
                  <a:close/>
                  <a:moveTo>
                    <a:pt x="99" y="8"/>
                  </a:moveTo>
                  <a:cubicBezTo>
                    <a:pt x="112" y="8"/>
                    <a:pt x="123" y="18"/>
                    <a:pt x="123" y="32"/>
                  </a:cubicBezTo>
                  <a:cubicBezTo>
                    <a:pt x="123" y="37"/>
                    <a:pt x="121" y="41"/>
                    <a:pt x="119" y="45"/>
                  </a:cubicBezTo>
                  <a:cubicBezTo>
                    <a:pt x="119" y="45"/>
                    <a:pt x="119" y="45"/>
                    <a:pt x="119" y="45"/>
                  </a:cubicBezTo>
                  <a:cubicBezTo>
                    <a:pt x="119" y="45"/>
                    <a:pt x="119" y="46"/>
                    <a:pt x="118" y="46"/>
                  </a:cubicBezTo>
                  <a:cubicBezTo>
                    <a:pt x="118" y="46"/>
                    <a:pt x="117" y="47"/>
                    <a:pt x="117" y="47"/>
                  </a:cubicBezTo>
                  <a:cubicBezTo>
                    <a:pt x="117" y="48"/>
                    <a:pt x="117" y="48"/>
                    <a:pt x="117" y="48"/>
                  </a:cubicBezTo>
                  <a:cubicBezTo>
                    <a:pt x="116" y="48"/>
                    <a:pt x="115" y="49"/>
                    <a:pt x="115" y="50"/>
                  </a:cubicBezTo>
                  <a:cubicBezTo>
                    <a:pt x="115" y="50"/>
                    <a:pt x="115" y="50"/>
                    <a:pt x="115" y="50"/>
                  </a:cubicBezTo>
                  <a:cubicBezTo>
                    <a:pt x="113" y="51"/>
                    <a:pt x="112" y="52"/>
                    <a:pt x="110" y="53"/>
                  </a:cubicBezTo>
                  <a:cubicBezTo>
                    <a:pt x="110" y="53"/>
                    <a:pt x="110" y="53"/>
                    <a:pt x="110" y="53"/>
                  </a:cubicBezTo>
                  <a:cubicBezTo>
                    <a:pt x="109" y="53"/>
                    <a:pt x="108" y="54"/>
                    <a:pt x="108" y="54"/>
                  </a:cubicBezTo>
                  <a:cubicBezTo>
                    <a:pt x="107" y="54"/>
                    <a:pt x="107" y="54"/>
                    <a:pt x="107" y="54"/>
                  </a:cubicBezTo>
                  <a:cubicBezTo>
                    <a:pt x="106" y="54"/>
                    <a:pt x="106" y="55"/>
                    <a:pt x="105" y="55"/>
                  </a:cubicBezTo>
                  <a:cubicBezTo>
                    <a:pt x="105" y="55"/>
                    <a:pt x="105" y="55"/>
                    <a:pt x="104" y="55"/>
                  </a:cubicBezTo>
                  <a:cubicBezTo>
                    <a:pt x="104" y="55"/>
                    <a:pt x="103" y="55"/>
                    <a:pt x="102" y="55"/>
                  </a:cubicBezTo>
                  <a:cubicBezTo>
                    <a:pt x="102" y="55"/>
                    <a:pt x="102" y="55"/>
                    <a:pt x="102" y="56"/>
                  </a:cubicBezTo>
                  <a:cubicBezTo>
                    <a:pt x="101" y="56"/>
                    <a:pt x="100" y="56"/>
                    <a:pt x="99" y="56"/>
                  </a:cubicBezTo>
                  <a:cubicBezTo>
                    <a:pt x="98" y="56"/>
                    <a:pt x="97" y="56"/>
                    <a:pt x="96" y="56"/>
                  </a:cubicBezTo>
                  <a:cubicBezTo>
                    <a:pt x="96" y="55"/>
                    <a:pt x="96" y="55"/>
                    <a:pt x="96" y="55"/>
                  </a:cubicBezTo>
                  <a:cubicBezTo>
                    <a:pt x="95" y="55"/>
                    <a:pt x="94" y="55"/>
                    <a:pt x="93" y="55"/>
                  </a:cubicBezTo>
                  <a:cubicBezTo>
                    <a:pt x="93" y="55"/>
                    <a:pt x="93" y="55"/>
                    <a:pt x="93" y="55"/>
                  </a:cubicBezTo>
                  <a:cubicBezTo>
                    <a:pt x="92" y="55"/>
                    <a:pt x="92" y="54"/>
                    <a:pt x="91" y="54"/>
                  </a:cubicBezTo>
                  <a:cubicBezTo>
                    <a:pt x="91" y="54"/>
                    <a:pt x="91" y="54"/>
                    <a:pt x="90" y="54"/>
                  </a:cubicBezTo>
                  <a:cubicBezTo>
                    <a:pt x="87" y="53"/>
                    <a:pt x="84" y="51"/>
                    <a:pt x="81" y="48"/>
                  </a:cubicBezTo>
                  <a:cubicBezTo>
                    <a:pt x="81" y="48"/>
                    <a:pt x="81" y="48"/>
                    <a:pt x="81" y="48"/>
                  </a:cubicBezTo>
                  <a:cubicBezTo>
                    <a:pt x="81" y="47"/>
                    <a:pt x="80" y="47"/>
                    <a:pt x="80" y="46"/>
                  </a:cubicBezTo>
                  <a:cubicBezTo>
                    <a:pt x="79" y="46"/>
                    <a:pt x="79" y="45"/>
                    <a:pt x="79" y="45"/>
                  </a:cubicBezTo>
                  <a:cubicBezTo>
                    <a:pt x="79" y="45"/>
                    <a:pt x="79" y="45"/>
                    <a:pt x="79" y="45"/>
                  </a:cubicBezTo>
                  <a:cubicBezTo>
                    <a:pt x="76" y="41"/>
                    <a:pt x="75" y="37"/>
                    <a:pt x="75" y="32"/>
                  </a:cubicBezTo>
                  <a:cubicBezTo>
                    <a:pt x="75" y="18"/>
                    <a:pt x="86" y="8"/>
                    <a:pt x="99" y="8"/>
                  </a:cubicBezTo>
                  <a:close/>
                  <a:moveTo>
                    <a:pt x="142" y="173"/>
                  </a:moveTo>
                  <a:cubicBezTo>
                    <a:pt x="140" y="174"/>
                    <a:pt x="140" y="174"/>
                    <a:pt x="140" y="174"/>
                  </a:cubicBezTo>
                  <a:cubicBezTo>
                    <a:pt x="140" y="194"/>
                    <a:pt x="140" y="194"/>
                    <a:pt x="140" y="194"/>
                  </a:cubicBezTo>
                  <a:cubicBezTo>
                    <a:pt x="140" y="195"/>
                    <a:pt x="140" y="195"/>
                    <a:pt x="140" y="195"/>
                  </a:cubicBezTo>
                  <a:cubicBezTo>
                    <a:pt x="125" y="195"/>
                    <a:pt x="125" y="195"/>
                    <a:pt x="125" y="195"/>
                  </a:cubicBezTo>
                  <a:cubicBezTo>
                    <a:pt x="125" y="195"/>
                    <a:pt x="124" y="195"/>
                    <a:pt x="124" y="194"/>
                  </a:cubicBezTo>
                  <a:cubicBezTo>
                    <a:pt x="124" y="180"/>
                    <a:pt x="124" y="180"/>
                    <a:pt x="124" y="180"/>
                  </a:cubicBezTo>
                  <a:cubicBezTo>
                    <a:pt x="119" y="182"/>
                    <a:pt x="119" y="182"/>
                    <a:pt x="119" y="182"/>
                  </a:cubicBezTo>
                  <a:cubicBezTo>
                    <a:pt x="105" y="185"/>
                    <a:pt x="91" y="185"/>
                    <a:pt x="78" y="181"/>
                  </a:cubicBezTo>
                  <a:cubicBezTo>
                    <a:pt x="73" y="180"/>
                    <a:pt x="73" y="180"/>
                    <a:pt x="73" y="180"/>
                  </a:cubicBezTo>
                  <a:cubicBezTo>
                    <a:pt x="73" y="194"/>
                    <a:pt x="73" y="194"/>
                    <a:pt x="73" y="194"/>
                  </a:cubicBezTo>
                  <a:cubicBezTo>
                    <a:pt x="73" y="194"/>
                    <a:pt x="72" y="195"/>
                    <a:pt x="72" y="195"/>
                  </a:cubicBezTo>
                  <a:cubicBezTo>
                    <a:pt x="57" y="195"/>
                    <a:pt x="57" y="195"/>
                    <a:pt x="57" y="195"/>
                  </a:cubicBezTo>
                  <a:cubicBezTo>
                    <a:pt x="57" y="195"/>
                    <a:pt x="57" y="194"/>
                    <a:pt x="57" y="194"/>
                  </a:cubicBezTo>
                  <a:cubicBezTo>
                    <a:pt x="57" y="176"/>
                    <a:pt x="57" y="176"/>
                    <a:pt x="57" y="176"/>
                  </a:cubicBezTo>
                  <a:cubicBezTo>
                    <a:pt x="58" y="173"/>
                    <a:pt x="58" y="173"/>
                    <a:pt x="58" y="173"/>
                  </a:cubicBezTo>
                  <a:cubicBezTo>
                    <a:pt x="55" y="171"/>
                    <a:pt x="55" y="171"/>
                    <a:pt x="55" y="171"/>
                  </a:cubicBezTo>
                  <a:cubicBezTo>
                    <a:pt x="47" y="167"/>
                    <a:pt x="41" y="161"/>
                    <a:pt x="35" y="153"/>
                  </a:cubicBezTo>
                  <a:cubicBezTo>
                    <a:pt x="34" y="152"/>
                    <a:pt x="34" y="152"/>
                    <a:pt x="34" y="152"/>
                  </a:cubicBezTo>
                  <a:cubicBezTo>
                    <a:pt x="12" y="152"/>
                    <a:pt x="12" y="152"/>
                    <a:pt x="12" y="152"/>
                  </a:cubicBezTo>
                  <a:cubicBezTo>
                    <a:pt x="10" y="152"/>
                    <a:pt x="8" y="150"/>
                    <a:pt x="8" y="147"/>
                  </a:cubicBezTo>
                  <a:cubicBezTo>
                    <a:pt x="8" y="112"/>
                    <a:pt x="8" y="112"/>
                    <a:pt x="8" y="112"/>
                  </a:cubicBezTo>
                  <a:cubicBezTo>
                    <a:pt x="8" y="109"/>
                    <a:pt x="10" y="107"/>
                    <a:pt x="12" y="107"/>
                  </a:cubicBezTo>
                  <a:cubicBezTo>
                    <a:pt x="23" y="107"/>
                    <a:pt x="23" y="107"/>
                    <a:pt x="23" y="107"/>
                  </a:cubicBezTo>
                  <a:cubicBezTo>
                    <a:pt x="24" y="104"/>
                    <a:pt x="24" y="104"/>
                    <a:pt x="24" y="104"/>
                  </a:cubicBezTo>
                  <a:cubicBezTo>
                    <a:pt x="26" y="95"/>
                    <a:pt x="30" y="86"/>
                    <a:pt x="36" y="78"/>
                  </a:cubicBezTo>
                  <a:cubicBezTo>
                    <a:pt x="38" y="76"/>
                    <a:pt x="38" y="76"/>
                    <a:pt x="38" y="76"/>
                  </a:cubicBezTo>
                  <a:cubicBezTo>
                    <a:pt x="29" y="64"/>
                    <a:pt x="29" y="64"/>
                    <a:pt x="29" y="64"/>
                  </a:cubicBezTo>
                  <a:cubicBezTo>
                    <a:pt x="33" y="63"/>
                    <a:pt x="38" y="64"/>
                    <a:pt x="43" y="67"/>
                  </a:cubicBezTo>
                  <a:cubicBezTo>
                    <a:pt x="46" y="69"/>
                    <a:pt x="46" y="69"/>
                    <a:pt x="46" y="69"/>
                  </a:cubicBezTo>
                  <a:cubicBezTo>
                    <a:pt x="48" y="67"/>
                    <a:pt x="48" y="67"/>
                    <a:pt x="48" y="67"/>
                  </a:cubicBezTo>
                  <a:cubicBezTo>
                    <a:pt x="56" y="60"/>
                    <a:pt x="65" y="56"/>
                    <a:pt x="75" y="53"/>
                  </a:cubicBezTo>
                  <a:cubicBezTo>
                    <a:pt x="75" y="53"/>
                    <a:pt x="75" y="53"/>
                    <a:pt x="75" y="53"/>
                  </a:cubicBezTo>
                  <a:cubicBezTo>
                    <a:pt x="76" y="54"/>
                    <a:pt x="76" y="54"/>
                    <a:pt x="77" y="55"/>
                  </a:cubicBezTo>
                  <a:cubicBezTo>
                    <a:pt x="77" y="55"/>
                    <a:pt x="77" y="55"/>
                    <a:pt x="77" y="55"/>
                  </a:cubicBezTo>
                  <a:cubicBezTo>
                    <a:pt x="78" y="56"/>
                    <a:pt x="79" y="57"/>
                    <a:pt x="80" y="57"/>
                  </a:cubicBezTo>
                  <a:cubicBezTo>
                    <a:pt x="80" y="57"/>
                    <a:pt x="80" y="57"/>
                    <a:pt x="80" y="57"/>
                  </a:cubicBezTo>
                  <a:cubicBezTo>
                    <a:pt x="80" y="58"/>
                    <a:pt x="81" y="58"/>
                    <a:pt x="81" y="58"/>
                  </a:cubicBezTo>
                  <a:cubicBezTo>
                    <a:pt x="76" y="59"/>
                    <a:pt x="71" y="61"/>
                    <a:pt x="66" y="64"/>
                  </a:cubicBezTo>
                  <a:cubicBezTo>
                    <a:pt x="64" y="65"/>
                    <a:pt x="63" y="67"/>
                    <a:pt x="64" y="69"/>
                  </a:cubicBezTo>
                  <a:cubicBezTo>
                    <a:pt x="65" y="71"/>
                    <a:pt x="68" y="72"/>
                    <a:pt x="70" y="71"/>
                  </a:cubicBezTo>
                  <a:cubicBezTo>
                    <a:pt x="79" y="66"/>
                    <a:pt x="89" y="64"/>
                    <a:pt x="100" y="64"/>
                  </a:cubicBezTo>
                  <a:cubicBezTo>
                    <a:pt x="111" y="64"/>
                    <a:pt x="122" y="67"/>
                    <a:pt x="131" y="72"/>
                  </a:cubicBezTo>
                  <a:cubicBezTo>
                    <a:pt x="132" y="72"/>
                    <a:pt x="132" y="72"/>
                    <a:pt x="133" y="72"/>
                  </a:cubicBezTo>
                  <a:cubicBezTo>
                    <a:pt x="135" y="72"/>
                    <a:pt x="136" y="71"/>
                    <a:pt x="137" y="70"/>
                  </a:cubicBezTo>
                  <a:cubicBezTo>
                    <a:pt x="138" y="68"/>
                    <a:pt x="137" y="66"/>
                    <a:pt x="135" y="65"/>
                  </a:cubicBezTo>
                  <a:cubicBezTo>
                    <a:pt x="129" y="62"/>
                    <a:pt x="123" y="59"/>
                    <a:pt x="117" y="58"/>
                  </a:cubicBezTo>
                  <a:cubicBezTo>
                    <a:pt x="117" y="58"/>
                    <a:pt x="118" y="58"/>
                    <a:pt x="118" y="57"/>
                  </a:cubicBezTo>
                  <a:cubicBezTo>
                    <a:pt x="118" y="57"/>
                    <a:pt x="118" y="57"/>
                    <a:pt x="119" y="57"/>
                  </a:cubicBezTo>
                  <a:cubicBezTo>
                    <a:pt x="119" y="56"/>
                    <a:pt x="120" y="56"/>
                    <a:pt x="120" y="55"/>
                  </a:cubicBezTo>
                  <a:cubicBezTo>
                    <a:pt x="121" y="55"/>
                    <a:pt x="121" y="55"/>
                    <a:pt x="121" y="55"/>
                  </a:cubicBezTo>
                  <a:cubicBezTo>
                    <a:pt x="122" y="54"/>
                    <a:pt x="122" y="53"/>
                    <a:pt x="123" y="53"/>
                  </a:cubicBezTo>
                  <a:cubicBezTo>
                    <a:pt x="123" y="53"/>
                    <a:pt x="123" y="52"/>
                    <a:pt x="123" y="52"/>
                  </a:cubicBezTo>
                  <a:cubicBezTo>
                    <a:pt x="155" y="61"/>
                    <a:pt x="177" y="87"/>
                    <a:pt x="177" y="116"/>
                  </a:cubicBezTo>
                  <a:cubicBezTo>
                    <a:pt x="177" y="139"/>
                    <a:pt x="164" y="160"/>
                    <a:pt x="142" y="173"/>
                  </a:cubicBezTo>
                  <a:close/>
                  <a:moveTo>
                    <a:pt x="196" y="107"/>
                  </a:moveTo>
                  <a:cubicBezTo>
                    <a:pt x="195" y="107"/>
                    <a:pt x="195" y="107"/>
                    <a:pt x="195" y="107"/>
                  </a:cubicBezTo>
                  <a:cubicBezTo>
                    <a:pt x="194" y="107"/>
                    <a:pt x="193" y="107"/>
                    <a:pt x="193" y="106"/>
                  </a:cubicBezTo>
                  <a:cubicBezTo>
                    <a:pt x="192" y="105"/>
                    <a:pt x="193" y="104"/>
                    <a:pt x="193" y="104"/>
                  </a:cubicBezTo>
                  <a:cubicBezTo>
                    <a:pt x="193" y="104"/>
                    <a:pt x="194" y="104"/>
                    <a:pt x="194" y="104"/>
                  </a:cubicBezTo>
                  <a:cubicBezTo>
                    <a:pt x="195" y="104"/>
                    <a:pt x="196" y="104"/>
                    <a:pt x="197" y="104"/>
                  </a:cubicBezTo>
                  <a:cubicBezTo>
                    <a:pt x="196" y="105"/>
                    <a:pt x="196" y="106"/>
                    <a:pt x="196" y="107"/>
                  </a:cubicBezTo>
                  <a:close/>
                  <a:moveTo>
                    <a:pt x="55" y="103"/>
                  </a:moveTo>
                  <a:cubicBezTo>
                    <a:pt x="55" y="107"/>
                    <a:pt x="52" y="110"/>
                    <a:pt x="49" y="110"/>
                  </a:cubicBezTo>
                  <a:cubicBezTo>
                    <a:pt x="45" y="110"/>
                    <a:pt x="42" y="107"/>
                    <a:pt x="42" y="103"/>
                  </a:cubicBezTo>
                  <a:cubicBezTo>
                    <a:pt x="42" y="99"/>
                    <a:pt x="45" y="96"/>
                    <a:pt x="49" y="96"/>
                  </a:cubicBezTo>
                  <a:cubicBezTo>
                    <a:pt x="52" y="96"/>
                    <a:pt x="55" y="99"/>
                    <a:pt x="55" y="10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3640138" y="1771650"/>
            <a:ext cx="1728787" cy="1728788"/>
            <a:chOff x="3640853" y="1914525"/>
            <a:chExt cx="1728787" cy="1728787"/>
          </a:xfrm>
        </p:grpSpPr>
        <p:sp>
          <p:nvSpPr>
            <p:cNvPr id="28" name="椭圆 27"/>
            <p:cNvSpPr/>
            <p:nvPr/>
          </p:nvSpPr>
          <p:spPr>
            <a:xfrm>
              <a:off x="3640853" y="1914525"/>
              <a:ext cx="1728787" cy="1728787"/>
            </a:xfrm>
            <a:prstGeom prst="ellips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9" name="Freeform 133"/>
            <p:cNvSpPr>
              <a:spLocks noEditPoints="1"/>
            </p:cNvSpPr>
            <p:nvPr/>
          </p:nvSpPr>
          <p:spPr bwMode="auto">
            <a:xfrm>
              <a:off x="4112754" y="2386427"/>
              <a:ext cx="784984" cy="784982"/>
            </a:xfrm>
            <a:custGeom>
              <a:avLst/>
              <a:gdLst>
                <a:gd name="T0" fmla="*/ 0 w 80"/>
                <a:gd name="T1" fmla="*/ 2147483646 h 80"/>
                <a:gd name="T2" fmla="*/ 2147483646 w 80"/>
                <a:gd name="T3" fmla="*/ 2147483646 h 80"/>
                <a:gd name="T4" fmla="*/ 2147483646 w 80"/>
                <a:gd name="T5" fmla="*/ 2147483646 h 80"/>
                <a:gd name="T6" fmla="*/ 2147483646 w 80"/>
                <a:gd name="T7" fmla="*/ 2147483646 h 80"/>
                <a:gd name="T8" fmla="*/ 2147483646 w 80"/>
                <a:gd name="T9" fmla="*/ 2147483646 h 80"/>
                <a:gd name="T10" fmla="*/ 2147483646 w 80"/>
                <a:gd name="T11" fmla="*/ 2147483646 h 80"/>
                <a:gd name="T12" fmla="*/ 2147483646 w 80"/>
                <a:gd name="T13" fmla="*/ 2147483646 h 80"/>
                <a:gd name="T14" fmla="*/ 2147483646 w 80"/>
                <a:gd name="T15" fmla="*/ 2147483646 h 80"/>
                <a:gd name="T16" fmla="*/ 2147483646 w 80"/>
                <a:gd name="T17" fmla="*/ 2147483646 h 80"/>
                <a:gd name="T18" fmla="*/ 2147483646 w 80"/>
                <a:gd name="T19" fmla="*/ 2147483646 h 80"/>
                <a:gd name="T20" fmla="*/ 2147483646 w 80"/>
                <a:gd name="T21" fmla="*/ 2147483646 h 80"/>
                <a:gd name="T22" fmla="*/ 2147483646 w 80"/>
                <a:gd name="T23" fmla="*/ 2147483646 h 80"/>
                <a:gd name="T24" fmla="*/ 2147483646 w 80"/>
                <a:gd name="T25" fmla="*/ 2147483646 h 80"/>
                <a:gd name="T26" fmla="*/ 2147483646 w 80"/>
                <a:gd name="T27" fmla="*/ 2147483646 h 80"/>
                <a:gd name="T28" fmla="*/ 2147483646 w 80"/>
                <a:gd name="T29" fmla="*/ 2147483646 h 80"/>
                <a:gd name="T30" fmla="*/ 2147483646 w 80"/>
                <a:gd name="T31" fmla="*/ 2147483646 h 80"/>
                <a:gd name="T32" fmla="*/ 2147483646 w 80"/>
                <a:gd name="T33" fmla="*/ 2147483646 h 80"/>
                <a:gd name="T34" fmla="*/ 2147483646 w 80"/>
                <a:gd name="T35" fmla="*/ 2147483646 h 80"/>
                <a:gd name="T36" fmla="*/ 2147483646 w 80"/>
                <a:gd name="T37" fmla="*/ 2147483646 h 80"/>
                <a:gd name="T38" fmla="*/ 2147483646 w 80"/>
                <a:gd name="T39" fmla="*/ 2147483646 h 80"/>
                <a:gd name="T40" fmla="*/ 2147483646 w 80"/>
                <a:gd name="T41" fmla="*/ 2147483646 h 80"/>
                <a:gd name="T42" fmla="*/ 2147483646 w 80"/>
                <a:gd name="T43" fmla="*/ 2147483646 h 80"/>
                <a:gd name="T44" fmla="*/ 2147483646 w 80"/>
                <a:gd name="T45" fmla="*/ 2147483646 h 80"/>
                <a:gd name="T46" fmla="*/ 2147483646 w 80"/>
                <a:gd name="T47" fmla="*/ 2147483646 h 80"/>
                <a:gd name="T48" fmla="*/ 2147483646 w 80"/>
                <a:gd name="T49" fmla="*/ 2147483646 h 80"/>
                <a:gd name="T50" fmla="*/ 2147483646 w 80"/>
                <a:gd name="T51" fmla="*/ 2147483646 h 80"/>
                <a:gd name="T52" fmla="*/ 2147483646 w 80"/>
                <a:gd name="T53" fmla="*/ 2147483646 h 80"/>
                <a:gd name="T54" fmla="*/ 2147483646 w 80"/>
                <a:gd name="T55" fmla="*/ 2147483646 h 80"/>
                <a:gd name="T56" fmla="*/ 2147483646 w 80"/>
                <a:gd name="T57" fmla="*/ 2147483646 h 80"/>
                <a:gd name="T58" fmla="*/ 2147483646 w 80"/>
                <a:gd name="T59" fmla="*/ 2147483646 h 80"/>
                <a:gd name="T60" fmla="*/ 2147483646 w 80"/>
                <a:gd name="T61" fmla="*/ 2147483646 h 80"/>
                <a:gd name="T62" fmla="*/ 2147483646 w 80"/>
                <a:gd name="T63" fmla="*/ 2147483646 h 80"/>
                <a:gd name="T64" fmla="*/ 2147483646 w 80"/>
                <a:gd name="T65" fmla="*/ 2147483646 h 80"/>
                <a:gd name="T66" fmla="*/ 2147483646 w 80"/>
                <a:gd name="T67" fmla="*/ 2147483646 h 80"/>
                <a:gd name="T68" fmla="*/ 2147483646 w 80"/>
                <a:gd name="T69" fmla="*/ 2147483646 h 80"/>
                <a:gd name="T70" fmla="*/ 2147483646 w 80"/>
                <a:gd name="T71" fmla="*/ 2147483646 h 80"/>
                <a:gd name="T72" fmla="*/ 2147483646 w 80"/>
                <a:gd name="T73" fmla="*/ 2147483646 h 80"/>
                <a:gd name="T74" fmla="*/ 2147483646 w 80"/>
                <a:gd name="T75" fmla="*/ 2147483646 h 80"/>
                <a:gd name="T76" fmla="*/ 2147483646 w 80"/>
                <a:gd name="T77" fmla="*/ 2147483646 h 80"/>
                <a:gd name="T78" fmla="*/ 2147483646 w 80"/>
                <a:gd name="T79" fmla="*/ 2147483646 h 80"/>
                <a:gd name="T80" fmla="*/ 2147483646 w 80"/>
                <a:gd name="T81" fmla="*/ 2147483646 h 80"/>
                <a:gd name="T82" fmla="*/ 2147483646 w 80"/>
                <a:gd name="T83" fmla="*/ 2147483646 h 80"/>
                <a:gd name="T84" fmla="*/ 2147483646 w 80"/>
                <a:gd name="T85" fmla="*/ 2147483646 h 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0" name="右箭头 29"/>
          <p:cNvSpPr/>
          <p:nvPr/>
        </p:nvSpPr>
        <p:spPr>
          <a:xfrm>
            <a:off x="2930525" y="2443163"/>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1" name="右箭头 30"/>
          <p:cNvSpPr/>
          <p:nvPr/>
        </p:nvSpPr>
        <p:spPr>
          <a:xfrm>
            <a:off x="5559425" y="2443163"/>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右箭头 31"/>
          <p:cNvSpPr/>
          <p:nvPr/>
        </p:nvSpPr>
        <p:spPr>
          <a:xfrm>
            <a:off x="8188325" y="2443163"/>
            <a:ext cx="520700" cy="385762"/>
          </a:xfrm>
          <a:prstGeom prst="rightArrow">
            <a:avLst>
              <a:gd name="adj1" fmla="val 50000"/>
              <a:gd name="adj2" fmla="val 64815"/>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710406" y="3609943"/>
            <a:ext cx="2330450" cy="1300326"/>
            <a:chOff x="801839" y="3609959"/>
            <a:chExt cx="2328864" cy="1300402"/>
          </a:xfrm>
        </p:grpSpPr>
        <p:sp>
          <p:nvSpPr>
            <p:cNvPr id="34" name="文本框 33"/>
            <p:cNvSpPr txBox="1"/>
            <p:nvPr/>
          </p:nvSpPr>
          <p:spPr>
            <a:xfrm>
              <a:off x="1076664" y="3609959"/>
              <a:ext cx="1841054" cy="400133"/>
            </a:xfrm>
            <a:prstGeom prst="rect">
              <a:avLst/>
            </a:prstGeom>
            <a:noFill/>
          </p:spPr>
          <p:txBody>
            <a:bodyPr wrap="square">
              <a:spAutoFit/>
            </a:bodyPr>
            <a:lstStyle/>
            <a:p>
              <a:pPr algn="ctr">
                <a:buNone/>
              </a:pPr>
              <a:r>
                <a:rPr lang="zh-CN" altLang="en-US" sz="2000" b="1" dirty="0">
                  <a:latin typeface="微软雅黑" panose="020B0503020204020204" pitchFamily="34" charset="-122"/>
                  <a:ea typeface="微软雅黑" panose="020B0503020204020204" pitchFamily="34" charset="-122"/>
                </a:rPr>
                <a:t>点击</a:t>
              </a:r>
              <a:r>
                <a:rPr lang="zh-CN" altLang="en-US" sz="2000" b="1" dirty="0" smtClean="0">
                  <a:latin typeface="微软雅黑" panose="020B0503020204020204" pitchFamily="34" charset="-122"/>
                  <a:ea typeface="微软雅黑" panose="020B0503020204020204" pitchFamily="34" charset="-122"/>
                </a:rPr>
                <a:t>输入</a:t>
              </a:r>
              <a:r>
                <a:rPr lang="zh-CN" altLang="en-US" sz="2000" b="1" dirty="0">
                  <a:latin typeface="微软雅黑" panose="020B0503020204020204" pitchFamily="34" charset="-122"/>
                  <a:ea typeface="微软雅黑" panose="020B0503020204020204" pitchFamily="34" charset="-122"/>
                </a:rPr>
                <a:t>标题</a:t>
              </a:r>
            </a:p>
          </p:txBody>
        </p:sp>
        <p:sp>
          <p:nvSpPr>
            <p:cNvPr id="35" name="矩形 34"/>
            <p:cNvSpPr/>
            <p:nvPr/>
          </p:nvSpPr>
          <p:spPr>
            <a:xfrm>
              <a:off x="801839" y="4010063"/>
              <a:ext cx="2328864" cy="900298"/>
            </a:xfrm>
            <a:prstGeom prst="rect">
              <a:avLst/>
            </a:prstGeom>
          </p:spPr>
          <p:txBody>
            <a:bodyPr wrap="square">
              <a:spAutoFit/>
            </a:bodyPr>
            <a:lstStyle/>
            <a:p>
              <a:pPr>
                <a:lnSpc>
                  <a:spcPct val="125000"/>
                </a:lnSpc>
                <a:buNone/>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6" name="组合 35"/>
          <p:cNvGrpSpPr/>
          <p:nvPr/>
        </p:nvGrpSpPr>
        <p:grpSpPr bwMode="auto">
          <a:xfrm>
            <a:off x="3315868" y="3609973"/>
            <a:ext cx="2414319" cy="1294281"/>
            <a:chOff x="3316597" y="3609990"/>
            <a:chExt cx="2412676" cy="1294357"/>
          </a:xfrm>
        </p:grpSpPr>
        <p:sp>
          <p:nvSpPr>
            <p:cNvPr id="37" name="文本框 36"/>
            <p:cNvSpPr txBox="1"/>
            <p:nvPr/>
          </p:nvSpPr>
          <p:spPr>
            <a:xfrm>
              <a:off x="3644055" y="3609990"/>
              <a:ext cx="1722376" cy="400133"/>
            </a:xfrm>
            <a:prstGeom prst="rect">
              <a:avLst/>
            </a:prstGeom>
            <a:noFill/>
          </p:spPr>
          <p:txBody>
            <a:bodyPr wrap="none">
              <a:spAutoFit/>
            </a:bodyPr>
            <a:lstStyle/>
            <a:p>
              <a:pPr algn="ctr">
                <a:buNone/>
              </a:pPr>
              <a:r>
                <a:rPr lang="zh-CN" altLang="en-US" sz="2000" b="1" dirty="0">
                  <a:latin typeface="微软雅黑" panose="020B0503020204020204" pitchFamily="34" charset="-122"/>
                  <a:ea typeface="微软雅黑" panose="020B0503020204020204" pitchFamily="34" charset="-122"/>
                </a:rPr>
                <a:t>点击输入标题</a:t>
              </a:r>
            </a:p>
          </p:txBody>
        </p:sp>
        <p:sp>
          <p:nvSpPr>
            <p:cNvPr id="38" name="矩形 37"/>
            <p:cNvSpPr/>
            <p:nvPr/>
          </p:nvSpPr>
          <p:spPr>
            <a:xfrm>
              <a:off x="3316597" y="4004049"/>
              <a:ext cx="2412676" cy="900298"/>
            </a:xfrm>
            <a:prstGeom prst="rect">
              <a:avLst/>
            </a:prstGeom>
          </p:spPr>
          <p:txBody>
            <a:bodyPr wrap="square">
              <a:spAutoFit/>
            </a:bodyPr>
            <a:lstStyle/>
            <a:p>
              <a:pPr>
                <a:lnSpc>
                  <a:spcPct val="125000"/>
                </a:lnSpc>
                <a:buNone/>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9" name="组合 38"/>
          <p:cNvGrpSpPr/>
          <p:nvPr/>
        </p:nvGrpSpPr>
        <p:grpSpPr bwMode="auto">
          <a:xfrm>
            <a:off x="5969791" y="3609973"/>
            <a:ext cx="2335436" cy="1279994"/>
            <a:chOff x="5970505" y="3609990"/>
            <a:chExt cx="2333846" cy="1280069"/>
          </a:xfrm>
        </p:grpSpPr>
        <p:sp>
          <p:nvSpPr>
            <p:cNvPr id="42" name="文本框 41"/>
            <p:cNvSpPr txBox="1"/>
            <p:nvPr/>
          </p:nvSpPr>
          <p:spPr>
            <a:xfrm>
              <a:off x="6272960" y="3609990"/>
              <a:ext cx="1722376" cy="400133"/>
            </a:xfrm>
            <a:prstGeom prst="rect">
              <a:avLst/>
            </a:prstGeom>
            <a:noFill/>
          </p:spPr>
          <p:txBody>
            <a:bodyPr wrap="none">
              <a:spAutoFit/>
            </a:bodyPr>
            <a:lstStyle/>
            <a:p>
              <a:pPr algn="ctr">
                <a:buNone/>
              </a:pPr>
              <a:r>
                <a:rPr lang="zh-CN" altLang="en-US" sz="2000" b="1" dirty="0">
                  <a:latin typeface="微软雅黑" panose="020B0503020204020204" pitchFamily="34" charset="-122"/>
                  <a:ea typeface="微软雅黑" panose="020B0503020204020204" pitchFamily="34" charset="-122"/>
                </a:rPr>
                <a:t>点击输入标题</a:t>
              </a:r>
            </a:p>
          </p:txBody>
        </p:sp>
        <p:sp>
          <p:nvSpPr>
            <p:cNvPr id="43" name="矩形 42"/>
            <p:cNvSpPr/>
            <p:nvPr/>
          </p:nvSpPr>
          <p:spPr>
            <a:xfrm>
              <a:off x="5970505" y="3989761"/>
              <a:ext cx="2333846" cy="900298"/>
            </a:xfrm>
            <a:prstGeom prst="rect">
              <a:avLst/>
            </a:prstGeom>
          </p:spPr>
          <p:txBody>
            <a:bodyPr wrap="square">
              <a:spAutoFit/>
            </a:bodyPr>
            <a:lstStyle/>
            <a:p>
              <a:pPr>
                <a:lnSpc>
                  <a:spcPct val="125000"/>
                </a:lnSpc>
                <a:buNone/>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4" name="组合 43"/>
          <p:cNvGrpSpPr/>
          <p:nvPr/>
        </p:nvGrpSpPr>
        <p:grpSpPr bwMode="auto">
          <a:xfrm>
            <a:off x="8703734" y="3609943"/>
            <a:ext cx="2339975" cy="1294312"/>
            <a:chOff x="8704081" y="3609959"/>
            <a:chExt cx="2340248" cy="1294922"/>
          </a:xfrm>
        </p:grpSpPr>
        <p:sp>
          <p:nvSpPr>
            <p:cNvPr id="45" name="文本框 44"/>
            <p:cNvSpPr txBox="1"/>
            <p:nvPr/>
          </p:nvSpPr>
          <p:spPr>
            <a:xfrm>
              <a:off x="8997220" y="3609959"/>
              <a:ext cx="1723750" cy="400299"/>
            </a:xfrm>
            <a:prstGeom prst="rect">
              <a:avLst/>
            </a:prstGeom>
            <a:noFill/>
          </p:spPr>
          <p:txBody>
            <a:bodyPr wrap="none">
              <a:spAutoFit/>
            </a:bodyPr>
            <a:lstStyle/>
            <a:p>
              <a:pPr algn="ctr">
                <a:buNone/>
              </a:pPr>
              <a:r>
                <a:rPr lang="zh-CN" altLang="en-US" sz="2000" b="1" dirty="0">
                  <a:latin typeface="微软雅黑" panose="020B0503020204020204" pitchFamily="34" charset="-122"/>
                  <a:ea typeface="微软雅黑" panose="020B0503020204020204" pitchFamily="34" charset="-122"/>
                </a:rPr>
                <a:t>点击输入标题</a:t>
              </a:r>
            </a:p>
          </p:txBody>
        </p:sp>
        <p:sp>
          <p:nvSpPr>
            <p:cNvPr id="46" name="矩形 45"/>
            <p:cNvSpPr/>
            <p:nvPr/>
          </p:nvSpPr>
          <p:spPr>
            <a:xfrm>
              <a:off x="8704081" y="4004211"/>
              <a:ext cx="2340248" cy="900670"/>
            </a:xfrm>
            <a:prstGeom prst="rect">
              <a:avLst/>
            </a:prstGeom>
          </p:spPr>
          <p:txBody>
            <a:bodyPr wrap="square">
              <a:spAutoFit/>
            </a:bodyPr>
            <a:lstStyle/>
            <a:p>
              <a:pPr>
                <a:lnSpc>
                  <a:spcPct val="125000"/>
                </a:lnSpc>
                <a:buNone/>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4" name="矩形 5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4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down)">
                                      <p:cBhvr>
                                        <p:cTn id="12" dur="500"/>
                                        <p:tgtEl>
                                          <p:spTgt spid="33"/>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50"/>
                                        <p:tgtEl>
                                          <p:spTgt spid="30"/>
                                        </p:tgtEl>
                                      </p:cBhvr>
                                    </p:animEffect>
                                  </p:childTnLst>
                                </p:cTn>
                              </p:par>
                            </p:childTnLst>
                          </p:cTn>
                        </p:par>
                        <p:par>
                          <p:cTn id="16" fill="hold">
                            <p:stCondLst>
                              <p:cond delay="115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12" presetClass="entr" presetSubtype="1" fill="hold" nodeType="withEffect">
                                  <p:stCondLst>
                                    <p:cond delay="40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ppt_y</p:attrName>
                                        </p:attrNameLst>
                                      </p:cBhvr>
                                      <p:tavLst>
                                        <p:tav tm="0">
                                          <p:val>
                                            <p:strVal val="#ppt_y-#ppt_h*1.125000"/>
                                          </p:val>
                                        </p:tav>
                                        <p:tav tm="100000">
                                          <p:val>
                                            <p:strVal val="#ppt_y"/>
                                          </p:val>
                                        </p:tav>
                                      </p:tavLst>
                                    </p:anim>
                                    <p:animEffect transition="in" filter="wipe(down)">
                                      <p:cBhvr>
                                        <p:cTn id="25" dur="500"/>
                                        <p:tgtEl>
                                          <p:spTgt spid="36"/>
                                        </p:tgtEl>
                                      </p:cBhvr>
                                    </p:animEffect>
                                  </p:childTnLst>
                                </p:cTn>
                              </p:par>
                            </p:childTnLst>
                          </p:cTn>
                        </p:par>
                        <p:par>
                          <p:cTn id="26" fill="hold">
                            <p:stCondLst>
                              <p:cond delay="205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250"/>
                                        <p:tgtEl>
                                          <p:spTgt spid="31"/>
                                        </p:tgtEl>
                                      </p:cBhvr>
                                    </p:animEffect>
                                  </p:childTnLst>
                                </p:cTn>
                              </p:par>
                            </p:childTnLst>
                          </p:cTn>
                        </p:par>
                        <p:par>
                          <p:cTn id="30" fill="hold">
                            <p:stCondLst>
                              <p:cond delay="2300"/>
                            </p:stCondLst>
                            <p:childTnLst>
                              <p:par>
                                <p:cTn id="31" presetID="53" presetClass="entr" presetSubtype="16"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12" presetClass="entr" presetSubtype="1" fill="hold" nodeType="withEffect">
                                  <p:stCondLst>
                                    <p:cond delay="4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p:tgtEl>
                                          <p:spTgt spid="39"/>
                                        </p:tgtEl>
                                        <p:attrNameLst>
                                          <p:attrName>ppt_y</p:attrName>
                                        </p:attrNameLst>
                                      </p:cBhvr>
                                      <p:tavLst>
                                        <p:tav tm="0">
                                          <p:val>
                                            <p:strVal val="#ppt_y-#ppt_h*1.125000"/>
                                          </p:val>
                                        </p:tav>
                                        <p:tav tm="100000">
                                          <p:val>
                                            <p:strVal val="#ppt_y"/>
                                          </p:val>
                                        </p:tav>
                                      </p:tavLst>
                                    </p:anim>
                                    <p:animEffect transition="in" filter="wipe(down)">
                                      <p:cBhvr>
                                        <p:cTn id="39" dur="500"/>
                                        <p:tgtEl>
                                          <p:spTgt spid="39"/>
                                        </p:tgtEl>
                                      </p:cBhvr>
                                    </p:animEffect>
                                  </p:childTnLst>
                                </p:cTn>
                              </p:par>
                            </p:childTnLst>
                          </p:cTn>
                        </p:par>
                        <p:par>
                          <p:cTn id="40" fill="hold">
                            <p:stCondLst>
                              <p:cond delay="32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250"/>
                                        <p:tgtEl>
                                          <p:spTgt spid="32"/>
                                        </p:tgtEl>
                                      </p:cBhvr>
                                    </p:animEffect>
                                  </p:childTnLst>
                                </p:cTn>
                              </p:par>
                            </p:childTnLst>
                          </p:cTn>
                        </p:par>
                        <p:par>
                          <p:cTn id="44" fill="hold">
                            <p:stCondLst>
                              <p:cond delay="3450"/>
                            </p:stCondLst>
                            <p:childTnLst>
                              <p:par>
                                <p:cTn id="45" presetID="53" presetClass="entr" presetSubtype="16"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12" presetClass="entr" presetSubtype="1" fill="hold" nodeType="withEffect">
                                  <p:stCondLst>
                                    <p:cond delay="40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p:tgtEl>
                                          <p:spTgt spid="44"/>
                                        </p:tgtEl>
                                        <p:attrNameLst>
                                          <p:attrName>ppt_y</p:attrName>
                                        </p:attrNameLst>
                                      </p:cBhvr>
                                      <p:tavLst>
                                        <p:tav tm="0">
                                          <p:val>
                                            <p:strVal val="#ppt_y-#ppt_h*1.125000"/>
                                          </p:val>
                                        </p:tav>
                                        <p:tav tm="100000">
                                          <p:val>
                                            <p:strVal val="#ppt_y"/>
                                          </p:val>
                                        </p:tav>
                                      </p:tavLst>
                                    </p:anim>
                                    <p:animEffect transition="in" filter="wipe(down)">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15510" y="2486160"/>
            <a:ext cx="3169324" cy="2629222"/>
          </a:xfrm>
          <a:prstGeom prst="roundRect">
            <a:avLst>
              <a:gd name="adj" fmla="val 1231"/>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tle 3"/>
          <p:cNvSpPr txBox="1"/>
          <p:nvPr/>
        </p:nvSpPr>
        <p:spPr>
          <a:xfrm>
            <a:off x="1964945" y="2925052"/>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rgbClr val="44546A"/>
                </a:solidFill>
                <a:latin typeface="+mn-ea"/>
              </a:defRPr>
            </a:lvl1pPr>
          </a:lstStyle>
          <a:p>
            <a:pPr algn="ctr"/>
            <a:r>
              <a:rPr lang="zh-CN" altLang="en-US" sz="2800" dirty="0">
                <a:solidFill>
                  <a:schemeClr val="bg1"/>
                </a:solidFill>
              </a:rPr>
              <a:t>添加标题</a:t>
            </a:r>
          </a:p>
        </p:txBody>
      </p:sp>
      <p:sp>
        <p:nvSpPr>
          <p:cNvPr id="23" name="Rectangle 22"/>
          <p:cNvSpPr/>
          <p:nvPr/>
        </p:nvSpPr>
        <p:spPr>
          <a:xfrm>
            <a:off x="1367658" y="2917182"/>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solidFill>
                  <a:schemeClr val="bg1"/>
                </a:solidFill>
                <a:latin typeface="+mn-ea"/>
              </a:rPr>
              <a:t>A</a:t>
            </a:r>
            <a:endParaRPr lang="en-US" sz="3600" b="1" dirty="0">
              <a:solidFill>
                <a:schemeClr val="bg1"/>
              </a:solidFill>
              <a:latin typeface="+mn-ea"/>
            </a:endParaRPr>
          </a:p>
        </p:txBody>
      </p:sp>
      <p:cxnSp>
        <p:nvCxnSpPr>
          <p:cNvPr id="24" name="Straight Connector 23"/>
          <p:cNvCxnSpPr/>
          <p:nvPr/>
        </p:nvCxnSpPr>
        <p:spPr>
          <a:xfrm>
            <a:off x="1479103" y="2478605"/>
            <a:ext cx="0" cy="231794"/>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364030" y="2400633"/>
            <a:ext cx="3473606" cy="2837694"/>
          </a:xfrm>
          <a:prstGeom prst="roundRect">
            <a:avLst>
              <a:gd name="adj" fmla="val 1231"/>
            </a:avLst>
          </a:prstGeom>
          <a:solidFill>
            <a:srgbClr val="1ED5B7"/>
          </a:solidFill>
          <a:ln>
            <a:noFill/>
          </a:ln>
          <a:effectLst>
            <a:outerShdw blurRad="3810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itle 3"/>
          <p:cNvSpPr txBox="1"/>
          <p:nvPr/>
        </p:nvSpPr>
        <p:spPr>
          <a:xfrm>
            <a:off x="5287360" y="287772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rgbClr val="44546A"/>
                </a:solidFill>
                <a:latin typeface="+mn-ea"/>
              </a:defRPr>
            </a:lvl1pPr>
          </a:lstStyle>
          <a:p>
            <a:pPr algn="ctr"/>
            <a:r>
              <a:rPr lang="zh-CN" altLang="en-US" sz="2800" dirty="0">
                <a:solidFill>
                  <a:schemeClr val="bg1"/>
                </a:solidFill>
              </a:rPr>
              <a:t>添加标题</a:t>
            </a:r>
          </a:p>
        </p:txBody>
      </p:sp>
      <p:sp>
        <p:nvSpPr>
          <p:cNvPr id="29" name="Rectangle 28"/>
          <p:cNvSpPr/>
          <p:nvPr/>
        </p:nvSpPr>
        <p:spPr>
          <a:xfrm>
            <a:off x="4672873" y="2863394"/>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solidFill>
                  <a:schemeClr val="bg1"/>
                </a:solidFill>
                <a:latin typeface="+mn-ea"/>
              </a:rPr>
              <a:t>B</a:t>
            </a:r>
            <a:endParaRPr lang="en-US" sz="3600" b="1" dirty="0">
              <a:solidFill>
                <a:schemeClr val="bg1"/>
              </a:solidFill>
              <a:latin typeface="+mn-ea"/>
            </a:endParaRPr>
          </a:p>
        </p:txBody>
      </p:sp>
      <p:cxnSp>
        <p:nvCxnSpPr>
          <p:cNvPr id="30" name="Straight Connector 29"/>
          <p:cNvCxnSpPr/>
          <p:nvPr/>
        </p:nvCxnSpPr>
        <p:spPr>
          <a:xfrm>
            <a:off x="4813974" y="2400633"/>
            <a:ext cx="0" cy="309766"/>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916832" y="2486159"/>
            <a:ext cx="3169324" cy="2629223"/>
          </a:xfrm>
          <a:prstGeom prst="roundRect">
            <a:avLst>
              <a:gd name="adj" fmla="val 1231"/>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itle 3"/>
          <p:cNvSpPr txBox="1"/>
          <p:nvPr/>
        </p:nvSpPr>
        <p:spPr>
          <a:xfrm>
            <a:off x="8716178" y="29307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rgbClr val="44546A"/>
                </a:solidFill>
                <a:latin typeface="+mn-ea"/>
              </a:defRPr>
            </a:lvl1pPr>
          </a:lstStyle>
          <a:p>
            <a:pPr algn="ctr"/>
            <a:r>
              <a:rPr lang="zh-CN" altLang="en-US" sz="2800" dirty="0">
                <a:solidFill>
                  <a:schemeClr val="bg1"/>
                </a:solidFill>
              </a:rPr>
              <a:t>添加标题</a:t>
            </a:r>
          </a:p>
        </p:txBody>
      </p:sp>
      <p:sp>
        <p:nvSpPr>
          <p:cNvPr id="34" name="Rectangle 33"/>
          <p:cNvSpPr/>
          <p:nvPr/>
        </p:nvSpPr>
        <p:spPr>
          <a:xfrm>
            <a:off x="8108749" y="2917182"/>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smtClean="0">
                <a:solidFill>
                  <a:schemeClr val="bg1"/>
                </a:solidFill>
                <a:latin typeface="+mn-ea"/>
              </a:rPr>
              <a:t>C</a:t>
            </a:r>
            <a:endParaRPr lang="en-US" sz="3600" b="1" dirty="0">
              <a:solidFill>
                <a:schemeClr val="bg1"/>
              </a:solidFill>
              <a:latin typeface="+mn-ea"/>
            </a:endParaRPr>
          </a:p>
        </p:txBody>
      </p:sp>
      <p:cxnSp>
        <p:nvCxnSpPr>
          <p:cNvPr id="35" name="Straight Connector 34"/>
          <p:cNvCxnSpPr/>
          <p:nvPr/>
        </p:nvCxnSpPr>
        <p:spPr>
          <a:xfrm>
            <a:off x="8239430" y="2478605"/>
            <a:ext cx="0" cy="231794"/>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p:cNvSpPr>
            <a:spLocks noGrp="1"/>
          </p:cNvSpPr>
          <p:nvPr>
            <p:ph type="body" sz="quarter" idx="10"/>
          </p:nvPr>
        </p:nvSpPr>
        <p:spPr/>
        <p:txBody>
          <a:bodyPr/>
          <a:lstStyle/>
          <a:p>
            <a:r>
              <a:rPr lang="zh-CN" altLang="en-US" dirty="0">
                <a:solidFill>
                  <a:schemeClr val="tx1"/>
                </a:solidFill>
              </a:rPr>
              <a:t>请在此处添加标题</a:t>
            </a:r>
          </a:p>
        </p:txBody>
      </p:sp>
      <p:sp>
        <p:nvSpPr>
          <p:cNvPr id="36" name="文本框 35"/>
          <p:cNvSpPr txBox="1"/>
          <p:nvPr/>
        </p:nvSpPr>
        <p:spPr>
          <a:xfrm>
            <a:off x="1421155" y="3545442"/>
            <a:ext cx="2394100" cy="1061829"/>
          </a:xfrm>
          <a:prstGeom prst="rect">
            <a:avLst/>
          </a:prstGeom>
          <a:noFill/>
        </p:spPr>
        <p:txBody>
          <a:bodyPr wrap="square" rtlCol="0">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solidFill>
                <a:schemeClr val="bg1"/>
              </a:solidFill>
              <a:latin typeface="+mn-ea"/>
            </a:endParaRPr>
          </a:p>
        </p:txBody>
      </p:sp>
      <p:sp>
        <p:nvSpPr>
          <p:cNvPr id="37" name="文本框 36"/>
          <p:cNvSpPr txBox="1"/>
          <p:nvPr/>
        </p:nvSpPr>
        <p:spPr>
          <a:xfrm>
            <a:off x="4706754" y="3545442"/>
            <a:ext cx="2463006" cy="1061829"/>
          </a:xfrm>
          <a:prstGeom prst="rect">
            <a:avLst/>
          </a:prstGeom>
          <a:noFill/>
        </p:spPr>
        <p:txBody>
          <a:bodyPr wrap="square" rtlCol="0">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solidFill>
                <a:schemeClr val="bg1"/>
              </a:solidFill>
              <a:latin typeface="+mn-ea"/>
            </a:endParaRPr>
          </a:p>
        </p:txBody>
      </p:sp>
      <p:sp>
        <p:nvSpPr>
          <p:cNvPr id="41" name="文本框 40"/>
          <p:cNvSpPr txBox="1"/>
          <p:nvPr/>
        </p:nvSpPr>
        <p:spPr>
          <a:xfrm>
            <a:off x="8222477" y="3545442"/>
            <a:ext cx="2340420" cy="1061829"/>
          </a:xfrm>
          <a:prstGeom prst="rect">
            <a:avLst/>
          </a:prstGeom>
          <a:noFill/>
        </p:spPr>
        <p:txBody>
          <a:bodyPr wrap="square" rtlCol="0">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400" dirty="0">
              <a:solidFill>
                <a:schemeClr val="bg1"/>
              </a:solidFill>
              <a:latin typeface="+mn-ea"/>
            </a:endParaRPr>
          </a:p>
        </p:txBody>
      </p:sp>
      <p:sp>
        <p:nvSpPr>
          <p:cNvPr id="22" name="任意多边形 6"/>
          <p:cNvSpPr>
            <a:spLocks noChangeArrowheads="1"/>
          </p:cNvSpPr>
          <p:nvPr/>
        </p:nvSpPr>
        <p:spPr bwMode="auto">
          <a:xfrm>
            <a:off x="920843" y="5322165"/>
            <a:ext cx="3074918" cy="706967"/>
          </a:xfrm>
          <a:custGeom>
            <a:avLst/>
            <a:gdLst>
              <a:gd name="T0" fmla="*/ 131542 w 1840567"/>
              <a:gd name="T1" fmla="*/ 0 h 660400"/>
              <a:gd name="T2" fmla="*/ 1474787 w 1840567"/>
              <a:gd name="T3" fmla="*/ 0 h 660400"/>
              <a:gd name="T4" fmla="*/ 1343245 w 1840567"/>
              <a:gd name="T5" fmla="*/ 530225 h 660400"/>
              <a:gd name="T6" fmla="*/ 0 w 1840567"/>
              <a:gd name="T7" fmla="*/ 530225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rgbClr val="1ED5B7"/>
          </a:solidFill>
          <a:ln>
            <a:noFill/>
          </a:ln>
        </p:spPr>
        <p:txBody>
          <a:bodyPr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点击</a:t>
            </a:r>
            <a:r>
              <a:rPr lang="zh-CN" altLang="en-US" b="1" dirty="0" smtClean="0">
                <a:solidFill>
                  <a:schemeClr val="bg1"/>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5" name="任意多边形 6"/>
          <p:cNvSpPr>
            <a:spLocks noChangeArrowheads="1"/>
          </p:cNvSpPr>
          <p:nvPr/>
        </p:nvSpPr>
        <p:spPr bwMode="auto">
          <a:xfrm>
            <a:off x="4419994" y="5391322"/>
            <a:ext cx="3074918" cy="706967"/>
          </a:xfrm>
          <a:custGeom>
            <a:avLst/>
            <a:gdLst>
              <a:gd name="T0" fmla="*/ 131542 w 1840567"/>
              <a:gd name="T1" fmla="*/ 0 h 660400"/>
              <a:gd name="T2" fmla="*/ 1474787 w 1840567"/>
              <a:gd name="T3" fmla="*/ 0 h 660400"/>
              <a:gd name="T4" fmla="*/ 1343245 w 1840567"/>
              <a:gd name="T5" fmla="*/ 530225 h 660400"/>
              <a:gd name="T6" fmla="*/ 0 w 1840567"/>
              <a:gd name="T7" fmla="*/ 530225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rgbClr val="1ED5B7"/>
          </a:solidFill>
          <a:ln>
            <a:noFill/>
          </a:ln>
        </p:spPr>
        <p:txBody>
          <a:bodyPr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点击</a:t>
            </a:r>
            <a:r>
              <a:rPr lang="zh-CN" altLang="en-US" b="1" dirty="0" smtClean="0">
                <a:solidFill>
                  <a:schemeClr val="bg1"/>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8" name="任意多边形 6"/>
          <p:cNvSpPr>
            <a:spLocks noChangeArrowheads="1"/>
          </p:cNvSpPr>
          <p:nvPr/>
        </p:nvSpPr>
        <p:spPr bwMode="auto">
          <a:xfrm>
            <a:off x="7916832" y="5391322"/>
            <a:ext cx="3074918" cy="706967"/>
          </a:xfrm>
          <a:custGeom>
            <a:avLst/>
            <a:gdLst>
              <a:gd name="T0" fmla="*/ 131542 w 1840567"/>
              <a:gd name="T1" fmla="*/ 0 h 660400"/>
              <a:gd name="T2" fmla="*/ 1474787 w 1840567"/>
              <a:gd name="T3" fmla="*/ 0 h 660400"/>
              <a:gd name="T4" fmla="*/ 1343245 w 1840567"/>
              <a:gd name="T5" fmla="*/ 530225 h 660400"/>
              <a:gd name="T6" fmla="*/ 0 w 1840567"/>
              <a:gd name="T7" fmla="*/ 530225 h 660400"/>
              <a:gd name="T8" fmla="*/ 0 60000 65536"/>
              <a:gd name="T9" fmla="*/ 0 60000 65536"/>
              <a:gd name="T10" fmla="*/ 0 60000 65536"/>
              <a:gd name="T11" fmla="*/ 0 60000 65536"/>
              <a:gd name="T12" fmla="*/ 0 w 1840567"/>
              <a:gd name="T13" fmla="*/ 0 h 660400"/>
              <a:gd name="T14" fmla="*/ 1840567 w 1840567"/>
              <a:gd name="T15" fmla="*/ 660400 h 660400"/>
            </a:gdLst>
            <a:ahLst/>
            <a:cxnLst>
              <a:cxn ang="T8">
                <a:pos x="T0" y="T1"/>
              </a:cxn>
              <a:cxn ang="T9">
                <a:pos x="T2" y="T3"/>
              </a:cxn>
              <a:cxn ang="T10">
                <a:pos x="T4" y="T5"/>
              </a:cxn>
              <a:cxn ang="T11">
                <a:pos x="T6" y="T7"/>
              </a:cxn>
            </a:cxnLst>
            <a:rect l="T12" t="T13" r="T14" b="T15"/>
            <a:pathLst>
              <a:path w="1840567" h="660400">
                <a:moveTo>
                  <a:pt x="164167" y="0"/>
                </a:moveTo>
                <a:lnTo>
                  <a:pt x="1840567" y="0"/>
                </a:lnTo>
                <a:lnTo>
                  <a:pt x="1676400" y="660400"/>
                </a:lnTo>
                <a:lnTo>
                  <a:pt x="0" y="660400"/>
                </a:lnTo>
                <a:lnTo>
                  <a:pt x="164167" y="0"/>
                </a:lnTo>
                <a:close/>
              </a:path>
            </a:pathLst>
          </a:custGeom>
          <a:solidFill>
            <a:srgbClr val="1ED5B7"/>
          </a:solidFill>
          <a:ln>
            <a:noFill/>
          </a:ln>
        </p:spPr>
        <p:txBody>
          <a:bodyPr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点击</a:t>
            </a:r>
            <a:r>
              <a:rPr lang="zh-CN" altLang="en-US" b="1" dirty="0" smtClean="0">
                <a:solidFill>
                  <a:schemeClr val="bg1"/>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33" name="矩形 32"/>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anim calcmode="lin" valueType="num">
                                      <p:cBhvr>
                                        <p:cTn id="23" dur="500" fill="hold"/>
                                        <p:tgtEl>
                                          <p:spTgt spid="30"/>
                                        </p:tgtEl>
                                        <p:attrNameLst>
                                          <p:attrName>ppt_x</p:attrName>
                                        </p:attrNameLst>
                                      </p:cBhvr>
                                      <p:tavLst>
                                        <p:tav tm="0">
                                          <p:val>
                                            <p:strVal val="#ppt_x"/>
                                          </p:val>
                                        </p:tav>
                                        <p:tav tm="100000">
                                          <p:val>
                                            <p:strVal val="#ppt_x"/>
                                          </p:val>
                                        </p:tav>
                                      </p:tavLst>
                                    </p:anim>
                                    <p:anim calcmode="lin" valueType="num">
                                      <p:cBhvr>
                                        <p:cTn id="24" dur="5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anim calcmode="lin" valueType="num">
                                      <p:cBhvr>
                                        <p:cTn id="28" dur="500" fill="hold"/>
                                        <p:tgtEl>
                                          <p:spTgt spid="37"/>
                                        </p:tgtEl>
                                        <p:attrNameLst>
                                          <p:attrName>ppt_x</p:attrName>
                                        </p:attrNameLst>
                                      </p:cBhvr>
                                      <p:tavLst>
                                        <p:tav tm="0">
                                          <p:val>
                                            <p:strVal val="#ppt_x"/>
                                          </p:val>
                                        </p:tav>
                                        <p:tav tm="100000">
                                          <p:val>
                                            <p:strVal val="#ppt_x"/>
                                          </p:val>
                                        </p:tav>
                                      </p:tavLst>
                                    </p:anim>
                                    <p:anim calcmode="lin" valueType="num">
                                      <p:cBhvr>
                                        <p:cTn id="29" dur="5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anim calcmode="lin" valueType="num">
                                      <p:cBhvr>
                                        <p:cTn id="39" dur="500" fill="hold"/>
                                        <p:tgtEl>
                                          <p:spTgt spid="7"/>
                                        </p:tgtEl>
                                        <p:attrNameLst>
                                          <p:attrName>ppt_x</p:attrName>
                                        </p:attrNameLst>
                                      </p:cBhvr>
                                      <p:tavLst>
                                        <p:tav tm="0">
                                          <p:val>
                                            <p:strVal val="#ppt_x"/>
                                          </p:val>
                                        </p:tav>
                                        <p:tav tm="100000">
                                          <p:val>
                                            <p:strVal val="#ppt_x"/>
                                          </p:val>
                                        </p:tav>
                                      </p:tavLst>
                                    </p:anim>
                                    <p:anim calcmode="lin" valueType="num">
                                      <p:cBhvr>
                                        <p:cTn id="40" dur="5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anim calcmode="lin" valueType="num">
                                      <p:cBhvr>
                                        <p:cTn id="44" dur="500" fill="hold"/>
                                        <p:tgtEl>
                                          <p:spTgt spid="23"/>
                                        </p:tgtEl>
                                        <p:attrNameLst>
                                          <p:attrName>ppt_x</p:attrName>
                                        </p:attrNameLst>
                                      </p:cBhvr>
                                      <p:tavLst>
                                        <p:tav tm="0">
                                          <p:val>
                                            <p:strVal val="#ppt_x"/>
                                          </p:val>
                                        </p:tav>
                                        <p:tav tm="100000">
                                          <p:val>
                                            <p:strVal val="#ppt_x"/>
                                          </p:val>
                                        </p:tav>
                                      </p:tavLst>
                                    </p:anim>
                                    <p:anim calcmode="lin" valueType="num">
                                      <p:cBhvr>
                                        <p:cTn id="45" dur="5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anim calcmode="lin" valueType="num">
                                      <p:cBhvr>
                                        <p:cTn id="49" dur="500" fill="hold"/>
                                        <p:tgtEl>
                                          <p:spTgt spid="24"/>
                                        </p:tgtEl>
                                        <p:attrNameLst>
                                          <p:attrName>ppt_x</p:attrName>
                                        </p:attrNameLst>
                                      </p:cBhvr>
                                      <p:tavLst>
                                        <p:tav tm="0">
                                          <p:val>
                                            <p:strVal val="#ppt_x"/>
                                          </p:val>
                                        </p:tav>
                                        <p:tav tm="100000">
                                          <p:val>
                                            <p:strVal val="#ppt_x"/>
                                          </p:val>
                                        </p:tav>
                                      </p:tavLst>
                                    </p:anim>
                                    <p:anim calcmode="lin" valueType="num">
                                      <p:cBhvr>
                                        <p:cTn id="50" dur="500" fill="hold"/>
                                        <p:tgtEl>
                                          <p:spTgt spid="2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anim calcmode="lin" valueType="num">
                                      <p:cBhvr>
                                        <p:cTn id="54" dur="500" fill="hold"/>
                                        <p:tgtEl>
                                          <p:spTgt spid="36"/>
                                        </p:tgtEl>
                                        <p:attrNameLst>
                                          <p:attrName>ppt_x</p:attrName>
                                        </p:attrNameLst>
                                      </p:cBhvr>
                                      <p:tavLst>
                                        <p:tav tm="0">
                                          <p:val>
                                            <p:strVal val="#ppt_x"/>
                                          </p:val>
                                        </p:tav>
                                        <p:tav tm="100000">
                                          <p:val>
                                            <p:strVal val="#ppt_x"/>
                                          </p:val>
                                        </p:tav>
                                      </p:tavLst>
                                    </p:anim>
                                    <p:anim calcmode="lin" valueType="num">
                                      <p:cBhvr>
                                        <p:cTn id="55" dur="500" fill="hold"/>
                                        <p:tgtEl>
                                          <p:spTgt spid="36"/>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anim calcmode="lin" valueType="num">
                                      <p:cBhvr>
                                        <p:cTn id="65" dur="500" fill="hold"/>
                                        <p:tgtEl>
                                          <p:spTgt spid="32"/>
                                        </p:tgtEl>
                                        <p:attrNameLst>
                                          <p:attrName>ppt_x</p:attrName>
                                        </p:attrNameLst>
                                      </p:cBhvr>
                                      <p:tavLst>
                                        <p:tav tm="0">
                                          <p:val>
                                            <p:strVal val="#ppt_x"/>
                                          </p:val>
                                        </p:tav>
                                        <p:tav tm="100000">
                                          <p:val>
                                            <p:strVal val="#ppt_x"/>
                                          </p:val>
                                        </p:tav>
                                      </p:tavLst>
                                    </p:anim>
                                    <p:anim calcmode="lin" valueType="num">
                                      <p:cBhvr>
                                        <p:cTn id="66" dur="500" fill="hold"/>
                                        <p:tgtEl>
                                          <p:spTgt spid="3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anim calcmode="lin" valueType="num">
                                      <p:cBhvr>
                                        <p:cTn id="70" dur="500" fill="hold"/>
                                        <p:tgtEl>
                                          <p:spTgt spid="34"/>
                                        </p:tgtEl>
                                        <p:attrNameLst>
                                          <p:attrName>ppt_x</p:attrName>
                                        </p:attrNameLst>
                                      </p:cBhvr>
                                      <p:tavLst>
                                        <p:tav tm="0">
                                          <p:val>
                                            <p:strVal val="#ppt_x"/>
                                          </p:val>
                                        </p:tav>
                                        <p:tav tm="100000">
                                          <p:val>
                                            <p:strVal val="#ppt_x"/>
                                          </p:val>
                                        </p:tav>
                                      </p:tavLst>
                                    </p:anim>
                                    <p:anim calcmode="lin" valueType="num">
                                      <p:cBhvr>
                                        <p:cTn id="71" dur="500" fill="hold"/>
                                        <p:tgtEl>
                                          <p:spTgt spid="3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anim calcmode="lin" valueType="num">
                                      <p:cBhvr>
                                        <p:cTn id="75" dur="500" fill="hold"/>
                                        <p:tgtEl>
                                          <p:spTgt spid="35"/>
                                        </p:tgtEl>
                                        <p:attrNameLst>
                                          <p:attrName>ppt_x</p:attrName>
                                        </p:attrNameLst>
                                      </p:cBhvr>
                                      <p:tavLst>
                                        <p:tav tm="0">
                                          <p:val>
                                            <p:strVal val="#ppt_x"/>
                                          </p:val>
                                        </p:tav>
                                        <p:tav tm="100000">
                                          <p:val>
                                            <p:strVal val="#ppt_x"/>
                                          </p:val>
                                        </p:tav>
                                      </p:tavLst>
                                    </p:anim>
                                    <p:anim calcmode="lin" valueType="num">
                                      <p:cBhvr>
                                        <p:cTn id="76" dur="500" fill="hold"/>
                                        <p:tgtEl>
                                          <p:spTgt spid="3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anim calcmode="lin" valueType="num">
                                      <p:cBhvr>
                                        <p:cTn id="80" dur="500" fill="hold"/>
                                        <p:tgtEl>
                                          <p:spTgt spid="41"/>
                                        </p:tgtEl>
                                        <p:attrNameLst>
                                          <p:attrName>ppt_x</p:attrName>
                                        </p:attrNameLst>
                                      </p:cBhvr>
                                      <p:tavLst>
                                        <p:tav tm="0">
                                          <p:val>
                                            <p:strVal val="#ppt_x"/>
                                          </p:val>
                                        </p:tav>
                                        <p:tav tm="100000">
                                          <p:val>
                                            <p:strVal val="#ppt_x"/>
                                          </p:val>
                                        </p:tav>
                                      </p:tavLst>
                                    </p:anim>
                                    <p:anim calcmode="lin" valueType="num">
                                      <p:cBhvr>
                                        <p:cTn id="8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1" presetClass="entr" presetSubtype="0"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p:cTn id="86" dur="1000" fill="hold"/>
                                        <p:tgtEl>
                                          <p:spTgt spid="22"/>
                                        </p:tgtEl>
                                        <p:attrNameLst>
                                          <p:attrName>ppt_w</p:attrName>
                                        </p:attrNameLst>
                                      </p:cBhvr>
                                      <p:tavLst>
                                        <p:tav tm="0">
                                          <p:val>
                                            <p:fltVal val="0"/>
                                          </p:val>
                                        </p:tav>
                                        <p:tav tm="100000">
                                          <p:val>
                                            <p:strVal val="#ppt_w"/>
                                          </p:val>
                                        </p:tav>
                                      </p:tavLst>
                                    </p:anim>
                                    <p:anim calcmode="lin" valueType="num">
                                      <p:cBhvr>
                                        <p:cTn id="87" dur="1000" fill="hold"/>
                                        <p:tgtEl>
                                          <p:spTgt spid="22"/>
                                        </p:tgtEl>
                                        <p:attrNameLst>
                                          <p:attrName>ppt_h</p:attrName>
                                        </p:attrNameLst>
                                      </p:cBhvr>
                                      <p:tavLst>
                                        <p:tav tm="0">
                                          <p:val>
                                            <p:fltVal val="0"/>
                                          </p:val>
                                        </p:tav>
                                        <p:tav tm="100000">
                                          <p:val>
                                            <p:strVal val="#ppt_h"/>
                                          </p:val>
                                        </p:tav>
                                      </p:tavLst>
                                    </p:anim>
                                    <p:anim calcmode="lin" valueType="num">
                                      <p:cBhvr>
                                        <p:cTn id="88" dur="1000" fill="hold"/>
                                        <p:tgtEl>
                                          <p:spTgt spid="22"/>
                                        </p:tgtEl>
                                        <p:attrNameLst>
                                          <p:attrName>style.rotation</p:attrName>
                                        </p:attrNameLst>
                                      </p:cBhvr>
                                      <p:tavLst>
                                        <p:tav tm="0">
                                          <p:val>
                                            <p:fltVal val="90"/>
                                          </p:val>
                                        </p:tav>
                                        <p:tav tm="100000">
                                          <p:val>
                                            <p:fltVal val="0"/>
                                          </p:val>
                                        </p:tav>
                                      </p:tavLst>
                                    </p:anim>
                                    <p:animEffect transition="in" filter="fade">
                                      <p:cBhvr>
                                        <p:cTn id="89" dur="1000"/>
                                        <p:tgtEl>
                                          <p:spTgt spid="22"/>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p:cTn id="98" dur="1000" fill="hold"/>
                                        <p:tgtEl>
                                          <p:spTgt spid="28"/>
                                        </p:tgtEl>
                                        <p:attrNameLst>
                                          <p:attrName>ppt_w</p:attrName>
                                        </p:attrNameLst>
                                      </p:cBhvr>
                                      <p:tavLst>
                                        <p:tav tm="0">
                                          <p:val>
                                            <p:fltVal val="0"/>
                                          </p:val>
                                        </p:tav>
                                        <p:tav tm="100000">
                                          <p:val>
                                            <p:strVal val="#ppt_w"/>
                                          </p:val>
                                        </p:tav>
                                      </p:tavLst>
                                    </p:anim>
                                    <p:anim calcmode="lin" valueType="num">
                                      <p:cBhvr>
                                        <p:cTn id="99" dur="1000" fill="hold"/>
                                        <p:tgtEl>
                                          <p:spTgt spid="28"/>
                                        </p:tgtEl>
                                        <p:attrNameLst>
                                          <p:attrName>ppt_h</p:attrName>
                                        </p:attrNameLst>
                                      </p:cBhvr>
                                      <p:tavLst>
                                        <p:tav tm="0">
                                          <p:val>
                                            <p:fltVal val="0"/>
                                          </p:val>
                                        </p:tav>
                                        <p:tav tm="100000">
                                          <p:val>
                                            <p:strVal val="#ppt_h"/>
                                          </p:val>
                                        </p:tav>
                                      </p:tavLst>
                                    </p:anim>
                                    <p:anim calcmode="lin" valueType="num">
                                      <p:cBhvr>
                                        <p:cTn id="100" dur="1000" fill="hold"/>
                                        <p:tgtEl>
                                          <p:spTgt spid="28"/>
                                        </p:tgtEl>
                                        <p:attrNameLst>
                                          <p:attrName>style.rotation</p:attrName>
                                        </p:attrNameLst>
                                      </p:cBhvr>
                                      <p:tavLst>
                                        <p:tav tm="0">
                                          <p:val>
                                            <p:fltVal val="90"/>
                                          </p:val>
                                        </p:tav>
                                        <p:tav tm="100000">
                                          <p:val>
                                            <p:fltVal val="0"/>
                                          </p:val>
                                        </p:tav>
                                      </p:tavLst>
                                    </p:anim>
                                    <p:animEffect transition="in" filter="fade">
                                      <p:cBhvr>
                                        <p:cTn id="10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3" grpId="0"/>
      <p:bldP spid="11" grpId="0" animBg="1"/>
      <p:bldP spid="27" grpId="0"/>
      <p:bldP spid="29" grpId="0"/>
      <p:bldP spid="17" grpId="0" animBg="1"/>
      <p:bldP spid="32" grpId="0"/>
      <p:bldP spid="34" grpId="0"/>
      <p:bldP spid="36" grpId="0"/>
      <p:bldP spid="37" grpId="0"/>
      <p:bldP spid="41" grpId="0"/>
      <p:bldP spid="22" grpId="0" animBg="1"/>
      <p:bldP spid="25"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flipV="1">
            <a:off x="3500545" y="1643931"/>
            <a:ext cx="5190911" cy="4474915"/>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71601" y="2794000"/>
            <a:ext cx="9448799" cy="2171700"/>
          </a:xfrm>
          <a:prstGeom prst="rect">
            <a:avLst/>
          </a:prstGeom>
          <a:solidFill>
            <a:srgbClr val="1ED5B7"/>
          </a:solidFill>
          <a:ln>
            <a:solidFill>
              <a:schemeClr val="bg1"/>
            </a:solid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02694" y="1927354"/>
            <a:ext cx="3786614" cy="830997"/>
          </a:xfrm>
          <a:prstGeom prst="rect">
            <a:avLst/>
          </a:prstGeom>
          <a:noFill/>
        </p:spPr>
        <p:txBody>
          <a:bodyPr wrap="none" rtlCol="0">
            <a:spAutoFit/>
          </a:bodyPr>
          <a:lstStyle>
            <a:defPPr>
              <a:defRPr lang="zh-CN"/>
            </a:defPPr>
            <a:lvl1pPr algn="ctr">
              <a:defRPr sz="4800" b="1" spc="300">
                <a:solidFill>
                  <a:schemeClr val="bg1"/>
                </a:solidFill>
                <a:effectLst>
                  <a:outerShdw blurRad="127000" sx="102000" sy="102000" algn="ctr" rotWithShape="0">
                    <a:prstClr val="black">
                      <a:alpha val="50000"/>
                    </a:prstClr>
                  </a:outerShdw>
                </a:effectLst>
              </a:defRPr>
            </a:lvl1pPr>
          </a:lstStyle>
          <a:p>
            <a:r>
              <a:rPr lang="en-US" altLang="zh-CN" dirty="0"/>
              <a:t>PART FOUR</a:t>
            </a:r>
            <a:endParaRPr lang="zh-CN" altLang="en-US" dirty="0"/>
          </a:p>
        </p:txBody>
      </p:sp>
      <p:sp>
        <p:nvSpPr>
          <p:cNvPr id="4" name="文本框 3"/>
          <p:cNvSpPr txBox="1"/>
          <p:nvPr/>
        </p:nvSpPr>
        <p:spPr>
          <a:xfrm>
            <a:off x="3233678" y="3086048"/>
            <a:ext cx="5724644" cy="923330"/>
          </a:xfrm>
          <a:prstGeom prst="rect">
            <a:avLst/>
          </a:prstGeom>
          <a:noFill/>
        </p:spPr>
        <p:txBody>
          <a:bodyPr wrap="none" rtlCol="0">
            <a:spAutoFit/>
          </a:bodyPr>
          <a:lstStyle/>
          <a:p>
            <a:pPr algn="ctr"/>
            <a:r>
              <a:rPr lang="zh-CN" altLang="en-US" sz="5400" b="1" dirty="0">
                <a:solidFill>
                  <a:schemeClr val="bg1"/>
                </a:solidFill>
              </a:rPr>
              <a:t>请在此处添加标题</a:t>
            </a:r>
          </a:p>
        </p:txBody>
      </p:sp>
      <p:sp>
        <p:nvSpPr>
          <p:cNvPr id="7" name="文本框 6"/>
          <p:cNvSpPr txBox="1"/>
          <p:nvPr/>
        </p:nvSpPr>
        <p:spPr>
          <a:xfrm>
            <a:off x="3501123" y="4378525"/>
            <a:ext cx="5336718" cy="400110"/>
          </a:xfrm>
          <a:prstGeom prst="rect">
            <a:avLst/>
          </a:prstGeom>
          <a:noFill/>
        </p:spPr>
        <p:txBody>
          <a:bodyPr wrap="none" rtlCol="0" anchor="ctr">
            <a:spAutoFit/>
          </a:bodyPr>
          <a:lstStyle/>
          <a:p>
            <a:pPr algn="ctr"/>
            <a:r>
              <a:rPr lang="en-US" altLang="zh-CN" sz="2000" dirty="0">
                <a:solidFill>
                  <a:schemeClr val="bg1"/>
                </a:solidFill>
              </a:rPr>
              <a:t>Creativity  |  Innovation  |  Specialty  |  Exquisite</a:t>
            </a:r>
          </a:p>
        </p:txBody>
      </p:sp>
      <p:cxnSp>
        <p:nvCxnSpPr>
          <p:cNvPr id="8" name="直接连接符 7"/>
          <p:cNvCxnSpPr/>
          <p:nvPr/>
        </p:nvCxnSpPr>
        <p:spPr>
          <a:xfrm>
            <a:off x="1371601" y="4191153"/>
            <a:ext cx="94487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 calcmode="lin" valueType="num">
                                      <p:cBhvr>
                                        <p:cTn id="13" dur="750" fill="hold"/>
                                        <p:tgtEl>
                                          <p:spTgt spid="2"/>
                                        </p:tgtEl>
                                        <p:attrNameLst>
                                          <p:attrName>style.rotation</p:attrName>
                                        </p:attrNameLst>
                                      </p:cBhvr>
                                      <p:tavLst>
                                        <p:tav tm="0">
                                          <p:val>
                                            <p:fltVal val="360"/>
                                          </p:val>
                                        </p:tav>
                                        <p:tav tm="100000">
                                          <p:val>
                                            <p:fltVal val="0"/>
                                          </p:val>
                                        </p:tav>
                                      </p:tavLst>
                                    </p:anim>
                                    <p:animEffect transition="in" filter="fade">
                                      <p:cBhvr>
                                        <p:cTn id="14" dur="750"/>
                                        <p:tgtEl>
                                          <p:spTgt spid="2"/>
                                        </p:tgtEl>
                                      </p:cBhvr>
                                    </p:animEffect>
                                  </p:childTnLst>
                                </p:cTn>
                              </p:par>
                            </p:childTnLst>
                          </p:cTn>
                        </p:par>
                        <p:par>
                          <p:cTn id="15" fill="hold">
                            <p:stCondLst>
                              <p:cond delay="2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2850"/>
                            </p:stCondLst>
                            <p:childTnLst>
                              <p:par>
                                <p:cTn id="22" presetID="16" presetClass="entr" presetSubtype="37"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3"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4" name="矩形 191"/>
          <p:cNvSpPr>
            <a:spLocks noChangeArrowheads="1"/>
          </p:cNvSpPr>
          <p:nvPr/>
        </p:nvSpPr>
        <p:spPr bwMode="auto">
          <a:xfrm>
            <a:off x="6614612" y="4066666"/>
            <a:ext cx="1858962" cy="2055812"/>
          </a:xfrm>
          <a:prstGeom prst="rect">
            <a:avLst/>
          </a:prstGeom>
          <a:solidFill>
            <a:srgbClr val="1ED5B7"/>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4367" name="Group 101"/>
          <p:cNvGrpSpPr/>
          <p:nvPr/>
        </p:nvGrpSpPr>
        <p:grpSpPr bwMode="auto">
          <a:xfrm>
            <a:off x="7306967" y="4188903"/>
            <a:ext cx="431338" cy="384144"/>
            <a:chOff x="0" y="0"/>
            <a:chExt cx="1228666" cy="1093591"/>
          </a:xfrm>
          <a:solidFill>
            <a:schemeClr val="bg1"/>
          </a:solidFill>
        </p:grpSpPr>
        <p:sp>
          <p:nvSpPr>
            <p:cNvPr id="14368" name="Freeform 8"/>
            <p:cNvSpPr>
              <a:spLocks noEditPoints="1" noChangeArrowheads="1"/>
            </p:cNvSpPr>
            <p:nvPr/>
          </p:nvSpPr>
          <p:spPr bwMode="auto">
            <a:xfrm>
              <a:off x="0" y="0"/>
              <a:ext cx="1228666" cy="1093591"/>
            </a:xfrm>
            <a:custGeom>
              <a:avLst/>
              <a:gdLst>
                <a:gd name="T0" fmla="*/ 2147483647 w 200"/>
                <a:gd name="T1" fmla="*/ 2147483647 h 178"/>
                <a:gd name="T2" fmla="*/ 2147483647 w 200"/>
                <a:gd name="T3" fmla="*/ 2147483647 h 178"/>
                <a:gd name="T4" fmla="*/ 2147483647 w 200"/>
                <a:gd name="T5" fmla="*/ 2147483647 h 178"/>
                <a:gd name="T6" fmla="*/ 2147483647 w 200"/>
                <a:gd name="T7" fmla="*/ 2147483647 h 178"/>
                <a:gd name="T8" fmla="*/ 2147483647 w 200"/>
                <a:gd name="T9" fmla="*/ 2147483647 h 178"/>
                <a:gd name="T10" fmla="*/ 2147483647 w 200"/>
                <a:gd name="T11" fmla="*/ 2147483647 h 178"/>
                <a:gd name="T12" fmla="*/ 2147483647 w 200"/>
                <a:gd name="T13" fmla="*/ 2147483647 h 178"/>
                <a:gd name="T14" fmla="*/ 2147483647 w 200"/>
                <a:gd name="T15" fmla="*/ 2147483647 h 178"/>
                <a:gd name="T16" fmla="*/ 2147483647 w 200"/>
                <a:gd name="T17" fmla="*/ 2147483647 h 178"/>
                <a:gd name="T18" fmla="*/ 2147483647 w 200"/>
                <a:gd name="T19" fmla="*/ 2147483647 h 178"/>
                <a:gd name="T20" fmla="*/ 0 w 200"/>
                <a:gd name="T21" fmla="*/ 2147483647 h 178"/>
                <a:gd name="T22" fmla="*/ 0 w 200"/>
                <a:gd name="T23" fmla="*/ 2147483647 h 178"/>
                <a:gd name="T24" fmla="*/ 2147483647 w 200"/>
                <a:gd name="T25" fmla="*/ 2147483647 h 178"/>
                <a:gd name="T26" fmla="*/ 2147483647 w 200"/>
                <a:gd name="T27" fmla="*/ 2147483647 h 178"/>
                <a:gd name="T28" fmla="*/ 2147483647 w 200"/>
                <a:gd name="T29" fmla="*/ 2147483647 h 178"/>
                <a:gd name="T30" fmla="*/ 2147483647 w 200"/>
                <a:gd name="T31" fmla="*/ 2147483647 h 178"/>
                <a:gd name="T32" fmla="*/ 2147483647 w 200"/>
                <a:gd name="T33" fmla="*/ 2147483647 h 178"/>
                <a:gd name="T34" fmla="*/ 2147483647 w 200"/>
                <a:gd name="T35" fmla="*/ 2147483647 h 178"/>
                <a:gd name="T36" fmla="*/ 2147483647 w 200"/>
                <a:gd name="T37" fmla="*/ 2147483647 h 178"/>
                <a:gd name="T38" fmla="*/ 2147483647 w 200"/>
                <a:gd name="T39" fmla="*/ 2147483647 h 178"/>
                <a:gd name="T40" fmla="*/ 2147483647 w 200"/>
                <a:gd name="T41" fmla="*/ 2147483647 h 178"/>
                <a:gd name="T42" fmla="*/ 2147483647 w 200"/>
                <a:gd name="T43" fmla="*/ 2147483647 h 178"/>
                <a:gd name="T44" fmla="*/ 2147483647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0"/>
                <a:gd name="T88" fmla="*/ 0 h 178"/>
                <a:gd name="T89" fmla="*/ 200 w 200"/>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0" h="178">
                  <a:moveTo>
                    <a:pt x="192" y="154"/>
                  </a:moveTo>
                  <a:cubicBezTo>
                    <a:pt x="130" y="154"/>
                    <a:pt x="130" y="154"/>
                    <a:pt x="130" y="154"/>
                  </a:cubicBezTo>
                  <a:cubicBezTo>
                    <a:pt x="196" y="87"/>
                    <a:pt x="196" y="87"/>
                    <a:pt x="196" y="87"/>
                  </a:cubicBezTo>
                  <a:cubicBezTo>
                    <a:pt x="200" y="83"/>
                    <a:pt x="200" y="76"/>
                    <a:pt x="196" y="72"/>
                  </a:cubicBezTo>
                  <a:cubicBezTo>
                    <a:pt x="128" y="4"/>
                    <a:pt x="128" y="4"/>
                    <a:pt x="128" y="4"/>
                  </a:cubicBezTo>
                  <a:cubicBezTo>
                    <a:pt x="124" y="0"/>
                    <a:pt x="117" y="0"/>
                    <a:pt x="113" y="4"/>
                  </a:cubicBezTo>
                  <a:cubicBezTo>
                    <a:pt x="6" y="111"/>
                    <a:pt x="6" y="111"/>
                    <a:pt x="6" y="111"/>
                  </a:cubicBezTo>
                  <a:cubicBezTo>
                    <a:pt x="2" y="115"/>
                    <a:pt x="2" y="122"/>
                    <a:pt x="6" y="126"/>
                  </a:cubicBezTo>
                  <a:cubicBezTo>
                    <a:pt x="34" y="154"/>
                    <a:pt x="34" y="154"/>
                    <a:pt x="34" y="154"/>
                  </a:cubicBezTo>
                  <a:cubicBezTo>
                    <a:pt x="8" y="154"/>
                    <a:pt x="8" y="154"/>
                    <a:pt x="8" y="154"/>
                  </a:cubicBezTo>
                  <a:cubicBezTo>
                    <a:pt x="4" y="154"/>
                    <a:pt x="0" y="157"/>
                    <a:pt x="0" y="162"/>
                  </a:cubicBezTo>
                  <a:cubicBezTo>
                    <a:pt x="0" y="170"/>
                    <a:pt x="0" y="170"/>
                    <a:pt x="0" y="170"/>
                  </a:cubicBezTo>
                  <a:cubicBezTo>
                    <a:pt x="0" y="175"/>
                    <a:pt x="4" y="178"/>
                    <a:pt x="8" y="178"/>
                  </a:cubicBezTo>
                  <a:cubicBezTo>
                    <a:pt x="192" y="178"/>
                    <a:pt x="192" y="178"/>
                    <a:pt x="192" y="178"/>
                  </a:cubicBezTo>
                  <a:cubicBezTo>
                    <a:pt x="196" y="178"/>
                    <a:pt x="200" y="175"/>
                    <a:pt x="200" y="170"/>
                  </a:cubicBezTo>
                  <a:cubicBezTo>
                    <a:pt x="200" y="162"/>
                    <a:pt x="200" y="162"/>
                    <a:pt x="200" y="162"/>
                  </a:cubicBezTo>
                  <a:cubicBezTo>
                    <a:pt x="200" y="157"/>
                    <a:pt x="196" y="154"/>
                    <a:pt x="192" y="154"/>
                  </a:cubicBezTo>
                  <a:close/>
                  <a:moveTo>
                    <a:pt x="59" y="166"/>
                  </a:moveTo>
                  <a:cubicBezTo>
                    <a:pt x="47" y="154"/>
                    <a:pt x="47" y="154"/>
                    <a:pt x="47" y="154"/>
                  </a:cubicBezTo>
                  <a:cubicBezTo>
                    <a:pt x="47" y="154"/>
                    <a:pt x="47" y="154"/>
                    <a:pt x="47" y="154"/>
                  </a:cubicBezTo>
                  <a:cubicBezTo>
                    <a:pt x="13" y="119"/>
                    <a:pt x="13" y="119"/>
                    <a:pt x="13" y="119"/>
                  </a:cubicBezTo>
                  <a:cubicBezTo>
                    <a:pt x="12" y="119"/>
                    <a:pt x="12" y="118"/>
                    <a:pt x="13" y="117"/>
                  </a:cubicBezTo>
                  <a:cubicBezTo>
                    <a:pt x="119" y="11"/>
                    <a:pt x="119" y="11"/>
                    <a:pt x="119" y="11"/>
                  </a:cubicBezTo>
                  <a:cubicBezTo>
                    <a:pt x="120" y="10"/>
                    <a:pt x="121" y="10"/>
                    <a:pt x="121" y="11"/>
                  </a:cubicBezTo>
                  <a:cubicBezTo>
                    <a:pt x="189" y="79"/>
                    <a:pt x="189" y="79"/>
                    <a:pt x="189" y="79"/>
                  </a:cubicBezTo>
                  <a:cubicBezTo>
                    <a:pt x="190" y="79"/>
                    <a:pt x="190" y="80"/>
                    <a:pt x="189" y="81"/>
                  </a:cubicBezTo>
                  <a:cubicBezTo>
                    <a:pt x="116" y="154"/>
                    <a:pt x="116" y="154"/>
                    <a:pt x="116" y="154"/>
                  </a:cubicBezTo>
                  <a:cubicBezTo>
                    <a:pt x="104" y="166"/>
                    <a:pt x="104" y="166"/>
                    <a:pt x="104" y="166"/>
                  </a:cubicBezTo>
                  <a:lnTo>
                    <a:pt x="59" y="1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9" name="Freeform 9"/>
            <p:cNvSpPr>
              <a:spLocks noChangeArrowheads="1"/>
            </p:cNvSpPr>
            <p:nvPr/>
          </p:nvSpPr>
          <p:spPr bwMode="auto">
            <a:xfrm>
              <a:off x="148064" y="135077"/>
              <a:ext cx="620827" cy="620828"/>
            </a:xfrm>
            <a:custGeom>
              <a:avLst/>
              <a:gdLst>
                <a:gd name="T0" fmla="*/ 2147483647 w 101"/>
                <a:gd name="T1" fmla="*/ 0 h 101"/>
                <a:gd name="T2" fmla="*/ 2147483647 w 101"/>
                <a:gd name="T3" fmla="*/ 2147483647 h 101"/>
                <a:gd name="T4" fmla="*/ 2147483647 w 101"/>
                <a:gd name="T5" fmla="*/ 2147483647 h 101"/>
                <a:gd name="T6" fmla="*/ 2147483647 w 101"/>
                <a:gd name="T7" fmla="*/ 2147483647 h 101"/>
                <a:gd name="T8" fmla="*/ 0 w 101"/>
                <a:gd name="T9" fmla="*/ 2147483647 h 101"/>
                <a:gd name="T10" fmla="*/ 2147483647 w 101"/>
                <a:gd name="T11" fmla="*/ 2147483647 h 101"/>
                <a:gd name="T12" fmla="*/ 2147483647 w 101"/>
                <a:gd name="T13" fmla="*/ 2147483647 h 101"/>
                <a:gd name="T14" fmla="*/ 2147483647 w 101"/>
                <a:gd name="T15" fmla="*/ 2147483647 h 101"/>
                <a:gd name="T16" fmla="*/ 2147483647 w 101"/>
                <a:gd name="T17" fmla="*/ 2147483647 h 101"/>
                <a:gd name="T18" fmla="*/ 2147483647 w 101"/>
                <a:gd name="T19" fmla="*/ 2147483647 h 101"/>
                <a:gd name="T20" fmla="*/ 2147483647 w 101"/>
                <a:gd name="T21" fmla="*/ 0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
                <a:gd name="T34" fmla="*/ 0 h 101"/>
                <a:gd name="T35" fmla="*/ 101 w 101"/>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 h="101">
                  <a:moveTo>
                    <a:pt x="97" y="0"/>
                  </a:moveTo>
                  <a:cubicBezTo>
                    <a:pt x="94" y="0"/>
                    <a:pt x="91" y="2"/>
                    <a:pt x="91" y="5"/>
                  </a:cubicBezTo>
                  <a:cubicBezTo>
                    <a:pt x="81" y="82"/>
                    <a:pt x="81" y="82"/>
                    <a:pt x="81" y="82"/>
                  </a:cubicBezTo>
                  <a:cubicBezTo>
                    <a:pt x="5" y="91"/>
                    <a:pt x="5" y="91"/>
                    <a:pt x="5" y="91"/>
                  </a:cubicBezTo>
                  <a:cubicBezTo>
                    <a:pt x="2" y="91"/>
                    <a:pt x="0" y="94"/>
                    <a:pt x="0" y="97"/>
                  </a:cubicBezTo>
                  <a:cubicBezTo>
                    <a:pt x="0" y="99"/>
                    <a:pt x="3" y="101"/>
                    <a:pt x="5" y="101"/>
                  </a:cubicBezTo>
                  <a:cubicBezTo>
                    <a:pt x="5" y="101"/>
                    <a:pt x="6" y="101"/>
                    <a:pt x="6" y="101"/>
                  </a:cubicBezTo>
                  <a:cubicBezTo>
                    <a:pt x="86" y="92"/>
                    <a:pt x="86" y="92"/>
                    <a:pt x="86" y="92"/>
                  </a:cubicBezTo>
                  <a:cubicBezTo>
                    <a:pt x="89" y="92"/>
                    <a:pt x="91" y="90"/>
                    <a:pt x="91" y="88"/>
                  </a:cubicBezTo>
                  <a:cubicBezTo>
                    <a:pt x="101" y="6"/>
                    <a:pt x="101" y="6"/>
                    <a:pt x="101" y="6"/>
                  </a:cubicBezTo>
                  <a:cubicBezTo>
                    <a:pt x="101" y="3"/>
                    <a:pt x="99" y="1"/>
                    <a:pt x="97"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4358" name="矩形 198"/>
          <p:cNvSpPr>
            <a:spLocks noChangeArrowheads="1"/>
          </p:cNvSpPr>
          <p:nvPr/>
        </p:nvSpPr>
        <p:spPr bwMode="auto">
          <a:xfrm>
            <a:off x="3905311" y="4066666"/>
            <a:ext cx="1858963" cy="2055812"/>
          </a:xfrm>
          <a:prstGeom prst="rect">
            <a:avLst/>
          </a:prstGeom>
          <a:solidFill>
            <a:srgbClr val="1ED5B7"/>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4361" name="Group 108"/>
          <p:cNvGrpSpPr/>
          <p:nvPr/>
        </p:nvGrpSpPr>
        <p:grpSpPr bwMode="auto">
          <a:xfrm>
            <a:off x="4620037" y="4206240"/>
            <a:ext cx="429514" cy="349470"/>
            <a:chOff x="0" y="0"/>
            <a:chExt cx="747713" cy="608012"/>
          </a:xfrm>
          <a:solidFill>
            <a:schemeClr val="bg1"/>
          </a:solidFill>
        </p:grpSpPr>
        <p:sp>
          <p:nvSpPr>
            <p:cNvPr id="14362" name="Freeform 6"/>
            <p:cNvSpPr>
              <a:spLocks noEditPoints="1" noChangeArrowheads="1"/>
            </p:cNvSpPr>
            <p:nvPr/>
          </p:nvSpPr>
          <p:spPr bwMode="auto">
            <a:xfrm>
              <a:off x="0" y="150812"/>
              <a:ext cx="514350" cy="457200"/>
            </a:xfrm>
            <a:custGeom>
              <a:avLst/>
              <a:gdLst>
                <a:gd name="T0" fmla="*/ 2147483647 w 137"/>
                <a:gd name="T1" fmla="*/ 0 h 122"/>
                <a:gd name="T2" fmla="*/ 2147483647 w 137"/>
                <a:gd name="T3" fmla="*/ 0 h 122"/>
                <a:gd name="T4" fmla="*/ 2147483647 w 137"/>
                <a:gd name="T5" fmla="*/ 0 h 122"/>
                <a:gd name="T6" fmla="*/ 0 w 137"/>
                <a:gd name="T7" fmla="*/ 2147483647 h 122"/>
                <a:gd name="T8" fmla="*/ 0 w 137"/>
                <a:gd name="T9" fmla="*/ 2147483647 h 122"/>
                <a:gd name="T10" fmla="*/ 2147483647 w 137"/>
                <a:gd name="T11" fmla="*/ 2147483647 h 122"/>
                <a:gd name="T12" fmla="*/ 2147483647 w 137"/>
                <a:gd name="T13" fmla="*/ 2147483647 h 122"/>
                <a:gd name="T14" fmla="*/ 2147483647 w 137"/>
                <a:gd name="T15" fmla="*/ 2147483647 h 122"/>
                <a:gd name="T16" fmla="*/ 2147483647 w 137"/>
                <a:gd name="T17" fmla="*/ 2147483647 h 122"/>
                <a:gd name="T18" fmla="*/ 2147483647 w 137"/>
                <a:gd name="T19" fmla="*/ 2147483647 h 122"/>
                <a:gd name="T20" fmla="*/ 2147483647 w 137"/>
                <a:gd name="T21" fmla="*/ 2147483647 h 122"/>
                <a:gd name="T22" fmla="*/ 2147483647 w 137"/>
                <a:gd name="T23" fmla="*/ 2147483647 h 122"/>
                <a:gd name="T24" fmla="*/ 2147483647 w 137"/>
                <a:gd name="T25" fmla="*/ 2147483647 h 122"/>
                <a:gd name="T26" fmla="*/ 2147483647 w 137"/>
                <a:gd name="T27" fmla="*/ 2147483647 h 122"/>
                <a:gd name="T28" fmla="*/ 2147483647 w 137"/>
                <a:gd name="T29" fmla="*/ 2147483647 h 122"/>
                <a:gd name="T30" fmla="*/ 2147483647 w 137"/>
                <a:gd name="T31" fmla="*/ 2147483647 h 122"/>
                <a:gd name="T32" fmla="*/ 2147483647 w 137"/>
                <a:gd name="T33" fmla="*/ 2147483647 h 122"/>
                <a:gd name="T34" fmla="*/ 2147483647 w 137"/>
                <a:gd name="T35" fmla="*/ 2147483647 h 122"/>
                <a:gd name="T36" fmla="*/ 2147483647 w 137"/>
                <a:gd name="T37" fmla="*/ 2147483647 h 122"/>
                <a:gd name="T38" fmla="*/ 2147483647 w 137"/>
                <a:gd name="T39" fmla="*/ 2147483647 h 122"/>
                <a:gd name="T40" fmla="*/ 2147483647 w 137"/>
                <a:gd name="T41" fmla="*/ 2147483647 h 122"/>
                <a:gd name="T42" fmla="*/ 2147483647 w 137"/>
                <a:gd name="T43" fmla="*/ 2147483647 h 122"/>
                <a:gd name="T44" fmla="*/ 2147483647 w 137"/>
                <a:gd name="T45" fmla="*/ 2147483647 h 122"/>
                <a:gd name="T46" fmla="*/ 2147483647 w 137"/>
                <a:gd name="T47" fmla="*/ 2147483647 h 122"/>
                <a:gd name="T48" fmla="*/ 2147483647 w 137"/>
                <a:gd name="T49" fmla="*/ 2147483647 h 122"/>
                <a:gd name="T50" fmla="*/ 2147483647 w 137"/>
                <a:gd name="T51" fmla="*/ 2147483647 h 122"/>
                <a:gd name="T52" fmla="*/ 2147483647 w 137"/>
                <a:gd name="T53" fmla="*/ 0 h 122"/>
                <a:gd name="T54" fmla="*/ 2147483647 w 137"/>
                <a:gd name="T55" fmla="*/ 2147483647 h 122"/>
                <a:gd name="T56" fmla="*/ 2147483647 w 137"/>
                <a:gd name="T57" fmla="*/ 2147483647 h 122"/>
                <a:gd name="T58" fmla="*/ 2147483647 w 137"/>
                <a:gd name="T59" fmla="*/ 2147483647 h 122"/>
                <a:gd name="T60" fmla="*/ 2147483647 w 137"/>
                <a:gd name="T61" fmla="*/ 2147483647 h 122"/>
                <a:gd name="T62" fmla="*/ 2147483647 w 137"/>
                <a:gd name="T63" fmla="*/ 2147483647 h 122"/>
                <a:gd name="T64" fmla="*/ 2147483647 w 137"/>
                <a:gd name="T65" fmla="*/ 2147483647 h 122"/>
                <a:gd name="T66" fmla="*/ 2147483647 w 137"/>
                <a:gd name="T67" fmla="*/ 2147483647 h 122"/>
                <a:gd name="T68" fmla="*/ 2147483647 w 137"/>
                <a:gd name="T69" fmla="*/ 2147483647 h 122"/>
                <a:gd name="T70" fmla="*/ 2147483647 w 137"/>
                <a:gd name="T71" fmla="*/ 2147483647 h 122"/>
                <a:gd name="T72" fmla="*/ 2147483647 w 137"/>
                <a:gd name="T73" fmla="*/ 2147483647 h 122"/>
                <a:gd name="T74" fmla="*/ 2147483647 w 137"/>
                <a:gd name="T75" fmla="*/ 2147483647 h 122"/>
                <a:gd name="T76" fmla="*/ 2147483647 w 137"/>
                <a:gd name="T77" fmla="*/ 2147483647 h 122"/>
                <a:gd name="T78" fmla="*/ 2147483647 w 137"/>
                <a:gd name="T79" fmla="*/ 2147483647 h 122"/>
                <a:gd name="T80" fmla="*/ 2147483647 w 137"/>
                <a:gd name="T81" fmla="*/ 2147483647 h 122"/>
                <a:gd name="T82" fmla="*/ 2147483647 w 137"/>
                <a:gd name="T83" fmla="*/ 2147483647 h 122"/>
                <a:gd name="T84" fmla="*/ 2147483647 w 137"/>
                <a:gd name="T85" fmla="*/ 2147483647 h 122"/>
                <a:gd name="T86" fmla="*/ 2147483647 w 137"/>
                <a:gd name="T87" fmla="*/ 2147483647 h 122"/>
                <a:gd name="T88" fmla="*/ 2147483647 w 137"/>
                <a:gd name="T89" fmla="*/ 2147483647 h 122"/>
                <a:gd name="T90" fmla="*/ 2147483647 w 137"/>
                <a:gd name="T91" fmla="*/ 2147483647 h 1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7"/>
                <a:gd name="T139" fmla="*/ 0 h 122"/>
                <a:gd name="T140" fmla="*/ 137 w 137"/>
                <a:gd name="T141" fmla="*/ 122 h 1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7" h="122">
                  <a:moveTo>
                    <a:pt x="70" y="0"/>
                  </a:moveTo>
                  <a:cubicBezTo>
                    <a:pt x="69" y="0"/>
                    <a:pt x="69" y="0"/>
                    <a:pt x="68" y="0"/>
                  </a:cubicBezTo>
                  <a:cubicBezTo>
                    <a:pt x="67" y="0"/>
                    <a:pt x="67" y="0"/>
                    <a:pt x="67" y="0"/>
                  </a:cubicBezTo>
                  <a:cubicBezTo>
                    <a:pt x="31" y="0"/>
                    <a:pt x="1" y="22"/>
                    <a:pt x="0" y="50"/>
                  </a:cubicBezTo>
                  <a:cubicBezTo>
                    <a:pt x="0" y="50"/>
                    <a:pt x="0" y="51"/>
                    <a:pt x="0" y="51"/>
                  </a:cubicBezTo>
                  <a:cubicBezTo>
                    <a:pt x="0" y="67"/>
                    <a:pt x="10" y="82"/>
                    <a:pt x="27" y="92"/>
                  </a:cubicBezTo>
                  <a:cubicBezTo>
                    <a:pt x="26" y="94"/>
                    <a:pt x="24" y="97"/>
                    <a:pt x="21" y="101"/>
                  </a:cubicBezTo>
                  <a:cubicBezTo>
                    <a:pt x="20" y="103"/>
                    <a:pt x="18" y="106"/>
                    <a:pt x="17" y="108"/>
                  </a:cubicBezTo>
                  <a:cubicBezTo>
                    <a:pt x="16" y="109"/>
                    <a:pt x="16" y="109"/>
                    <a:pt x="16" y="109"/>
                  </a:cubicBezTo>
                  <a:cubicBezTo>
                    <a:pt x="15" y="111"/>
                    <a:pt x="14" y="113"/>
                    <a:pt x="14" y="115"/>
                  </a:cubicBezTo>
                  <a:cubicBezTo>
                    <a:pt x="14" y="118"/>
                    <a:pt x="16" y="121"/>
                    <a:pt x="19" y="122"/>
                  </a:cubicBezTo>
                  <a:cubicBezTo>
                    <a:pt x="19" y="122"/>
                    <a:pt x="19" y="122"/>
                    <a:pt x="19" y="122"/>
                  </a:cubicBezTo>
                  <a:cubicBezTo>
                    <a:pt x="20" y="122"/>
                    <a:pt x="20" y="122"/>
                    <a:pt x="21" y="122"/>
                  </a:cubicBezTo>
                  <a:cubicBezTo>
                    <a:pt x="21" y="122"/>
                    <a:pt x="21" y="122"/>
                    <a:pt x="21" y="122"/>
                  </a:cubicBezTo>
                  <a:cubicBezTo>
                    <a:pt x="21" y="122"/>
                    <a:pt x="21" y="122"/>
                    <a:pt x="21" y="122"/>
                  </a:cubicBezTo>
                  <a:cubicBezTo>
                    <a:pt x="24" y="122"/>
                    <a:pt x="26" y="121"/>
                    <a:pt x="29" y="119"/>
                  </a:cubicBezTo>
                  <a:cubicBezTo>
                    <a:pt x="31" y="118"/>
                    <a:pt x="31" y="118"/>
                    <a:pt x="31" y="118"/>
                  </a:cubicBezTo>
                  <a:cubicBezTo>
                    <a:pt x="34" y="117"/>
                    <a:pt x="39" y="114"/>
                    <a:pt x="43" y="111"/>
                  </a:cubicBezTo>
                  <a:cubicBezTo>
                    <a:pt x="45" y="110"/>
                    <a:pt x="47" y="109"/>
                    <a:pt x="48" y="108"/>
                  </a:cubicBezTo>
                  <a:cubicBezTo>
                    <a:pt x="51" y="106"/>
                    <a:pt x="54" y="105"/>
                    <a:pt x="56" y="104"/>
                  </a:cubicBezTo>
                  <a:cubicBezTo>
                    <a:pt x="57" y="103"/>
                    <a:pt x="58" y="103"/>
                    <a:pt x="58" y="103"/>
                  </a:cubicBezTo>
                  <a:cubicBezTo>
                    <a:pt x="58" y="103"/>
                    <a:pt x="58" y="103"/>
                    <a:pt x="58" y="103"/>
                  </a:cubicBezTo>
                  <a:cubicBezTo>
                    <a:pt x="61" y="103"/>
                    <a:pt x="64" y="103"/>
                    <a:pt x="67" y="103"/>
                  </a:cubicBezTo>
                  <a:cubicBezTo>
                    <a:pt x="69" y="103"/>
                    <a:pt x="69" y="103"/>
                    <a:pt x="69" y="103"/>
                  </a:cubicBezTo>
                  <a:cubicBezTo>
                    <a:pt x="106" y="103"/>
                    <a:pt x="136" y="81"/>
                    <a:pt x="137" y="53"/>
                  </a:cubicBezTo>
                  <a:cubicBezTo>
                    <a:pt x="137" y="53"/>
                    <a:pt x="137" y="52"/>
                    <a:pt x="137" y="52"/>
                  </a:cubicBezTo>
                  <a:cubicBezTo>
                    <a:pt x="136" y="24"/>
                    <a:pt x="107" y="1"/>
                    <a:pt x="70" y="0"/>
                  </a:cubicBezTo>
                  <a:close/>
                  <a:moveTo>
                    <a:pt x="37" y="98"/>
                  </a:moveTo>
                  <a:cubicBezTo>
                    <a:pt x="37" y="97"/>
                    <a:pt x="37" y="97"/>
                    <a:pt x="37" y="97"/>
                  </a:cubicBezTo>
                  <a:cubicBezTo>
                    <a:pt x="38" y="95"/>
                    <a:pt x="39" y="93"/>
                    <a:pt x="39" y="90"/>
                  </a:cubicBezTo>
                  <a:cubicBezTo>
                    <a:pt x="39" y="89"/>
                    <a:pt x="38" y="85"/>
                    <a:pt x="36" y="84"/>
                  </a:cubicBezTo>
                  <a:cubicBezTo>
                    <a:pt x="20" y="76"/>
                    <a:pt x="11" y="64"/>
                    <a:pt x="11" y="51"/>
                  </a:cubicBezTo>
                  <a:cubicBezTo>
                    <a:pt x="11" y="50"/>
                    <a:pt x="11" y="50"/>
                    <a:pt x="11" y="50"/>
                  </a:cubicBezTo>
                  <a:cubicBezTo>
                    <a:pt x="12" y="29"/>
                    <a:pt x="37" y="11"/>
                    <a:pt x="67" y="11"/>
                  </a:cubicBezTo>
                  <a:cubicBezTo>
                    <a:pt x="68" y="11"/>
                    <a:pt x="69" y="11"/>
                    <a:pt x="69" y="11"/>
                  </a:cubicBezTo>
                  <a:cubicBezTo>
                    <a:pt x="100" y="12"/>
                    <a:pt x="126" y="31"/>
                    <a:pt x="125" y="52"/>
                  </a:cubicBezTo>
                  <a:cubicBezTo>
                    <a:pt x="125" y="53"/>
                    <a:pt x="125" y="53"/>
                    <a:pt x="125" y="53"/>
                  </a:cubicBezTo>
                  <a:cubicBezTo>
                    <a:pt x="125" y="74"/>
                    <a:pt x="100" y="92"/>
                    <a:pt x="69" y="92"/>
                  </a:cubicBezTo>
                  <a:cubicBezTo>
                    <a:pt x="69" y="92"/>
                    <a:pt x="68" y="92"/>
                    <a:pt x="67" y="92"/>
                  </a:cubicBezTo>
                  <a:cubicBezTo>
                    <a:pt x="65" y="92"/>
                    <a:pt x="62" y="92"/>
                    <a:pt x="59" y="91"/>
                  </a:cubicBezTo>
                  <a:cubicBezTo>
                    <a:pt x="59" y="91"/>
                    <a:pt x="58" y="91"/>
                    <a:pt x="58" y="91"/>
                  </a:cubicBezTo>
                  <a:cubicBezTo>
                    <a:pt x="55" y="91"/>
                    <a:pt x="53" y="93"/>
                    <a:pt x="50" y="94"/>
                  </a:cubicBezTo>
                  <a:cubicBezTo>
                    <a:pt x="48" y="95"/>
                    <a:pt x="48" y="95"/>
                    <a:pt x="48" y="95"/>
                  </a:cubicBezTo>
                  <a:cubicBezTo>
                    <a:pt x="45" y="97"/>
                    <a:pt x="41" y="99"/>
                    <a:pt x="37" y="102"/>
                  </a:cubicBezTo>
                  <a:cubicBezTo>
                    <a:pt x="35" y="103"/>
                    <a:pt x="34" y="104"/>
                    <a:pt x="32" y="105"/>
                  </a:cubicBezTo>
                  <a:cubicBezTo>
                    <a:pt x="34" y="102"/>
                    <a:pt x="35" y="100"/>
                    <a:pt x="37" y="9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3" name="Freeform 7"/>
            <p:cNvSpPr>
              <a:spLocks noChangeArrowheads="1"/>
            </p:cNvSpPr>
            <p:nvPr/>
          </p:nvSpPr>
          <p:spPr bwMode="auto">
            <a:xfrm>
              <a:off x="319088" y="0"/>
              <a:ext cx="428625" cy="390525"/>
            </a:xfrm>
            <a:custGeom>
              <a:avLst/>
              <a:gdLst>
                <a:gd name="T0" fmla="*/ 2147483647 w 114"/>
                <a:gd name="T1" fmla="*/ 2147483647 h 104"/>
                <a:gd name="T2" fmla="*/ 2147483647 w 114"/>
                <a:gd name="T3" fmla="*/ 2147483647 h 104"/>
                <a:gd name="T4" fmla="*/ 2147483647 w 114"/>
                <a:gd name="T5" fmla="*/ 2147483647 h 104"/>
                <a:gd name="T6" fmla="*/ 2147483647 w 114"/>
                <a:gd name="T7" fmla="*/ 2147483647 h 104"/>
                <a:gd name="T8" fmla="*/ 2147483647 w 114"/>
                <a:gd name="T9" fmla="*/ 2147483647 h 104"/>
                <a:gd name="T10" fmla="*/ 2147483647 w 114"/>
                <a:gd name="T11" fmla="*/ 2147483647 h 104"/>
                <a:gd name="T12" fmla="*/ 2147483647 w 114"/>
                <a:gd name="T13" fmla="*/ 0 h 104"/>
                <a:gd name="T14" fmla="*/ 2147483647 w 114"/>
                <a:gd name="T15" fmla="*/ 0 h 104"/>
                <a:gd name="T16" fmla="*/ 2147483647 w 114"/>
                <a:gd name="T17" fmla="*/ 0 h 104"/>
                <a:gd name="T18" fmla="*/ 2147483647 w 114"/>
                <a:gd name="T19" fmla="*/ 2147483647 h 104"/>
                <a:gd name="T20" fmla="*/ 0 w 114"/>
                <a:gd name="T21" fmla="*/ 2147483647 h 104"/>
                <a:gd name="T22" fmla="*/ 2147483647 w 114"/>
                <a:gd name="T23" fmla="*/ 2147483647 h 104"/>
                <a:gd name="T24" fmla="*/ 2147483647 w 114"/>
                <a:gd name="T25" fmla="*/ 2147483647 h 104"/>
                <a:gd name="T26" fmla="*/ 2147483647 w 114"/>
                <a:gd name="T27" fmla="*/ 2147483647 h 104"/>
                <a:gd name="T28" fmla="*/ 2147483647 w 114"/>
                <a:gd name="T29" fmla="*/ 2147483647 h 104"/>
                <a:gd name="T30" fmla="*/ 2147483647 w 114"/>
                <a:gd name="T31" fmla="*/ 2147483647 h 104"/>
                <a:gd name="T32" fmla="*/ 2147483647 w 114"/>
                <a:gd name="T33" fmla="*/ 2147483647 h 104"/>
                <a:gd name="T34" fmla="*/ 2147483647 w 114"/>
                <a:gd name="T35" fmla="*/ 2147483647 h 104"/>
                <a:gd name="T36" fmla="*/ 2147483647 w 114"/>
                <a:gd name="T37" fmla="*/ 2147483647 h 104"/>
                <a:gd name="T38" fmla="*/ 2147483647 w 114"/>
                <a:gd name="T39" fmla="*/ 2147483647 h 104"/>
                <a:gd name="T40" fmla="*/ 2147483647 w 114"/>
                <a:gd name="T41" fmla="*/ 2147483647 h 104"/>
                <a:gd name="T42" fmla="*/ 2147483647 w 114"/>
                <a:gd name="T43" fmla="*/ 2147483647 h 104"/>
                <a:gd name="T44" fmla="*/ 2147483647 w 114"/>
                <a:gd name="T45" fmla="*/ 2147483647 h 104"/>
                <a:gd name="T46" fmla="*/ 2147483647 w 114"/>
                <a:gd name="T47" fmla="*/ 2147483647 h 104"/>
                <a:gd name="T48" fmla="*/ 2147483647 w 114"/>
                <a:gd name="T49" fmla="*/ 2147483647 h 104"/>
                <a:gd name="T50" fmla="*/ 2147483647 w 114"/>
                <a:gd name="T51" fmla="*/ 2147483647 h 104"/>
                <a:gd name="T52" fmla="*/ 2147483647 w 114"/>
                <a:gd name="T53" fmla="*/ 2147483647 h 104"/>
                <a:gd name="T54" fmla="*/ 2147483647 w 114"/>
                <a:gd name="T55" fmla="*/ 2147483647 h 104"/>
                <a:gd name="T56" fmla="*/ 2147483647 w 114"/>
                <a:gd name="T57" fmla="*/ 2147483647 h 104"/>
                <a:gd name="T58" fmla="*/ 2147483647 w 114"/>
                <a:gd name="T59" fmla="*/ 2147483647 h 104"/>
                <a:gd name="T60" fmla="*/ 2147483647 w 114"/>
                <a:gd name="T61" fmla="*/ 2147483647 h 104"/>
                <a:gd name="T62" fmla="*/ 2147483647 w 114"/>
                <a:gd name="T63" fmla="*/ 2147483647 h 104"/>
                <a:gd name="T64" fmla="*/ 2147483647 w 114"/>
                <a:gd name="T65" fmla="*/ 2147483647 h 104"/>
                <a:gd name="T66" fmla="*/ 2147483647 w 114"/>
                <a:gd name="T67" fmla="*/ 2147483647 h 104"/>
                <a:gd name="T68" fmla="*/ 2147483647 w 114"/>
                <a:gd name="T69" fmla="*/ 2147483647 h 104"/>
                <a:gd name="T70" fmla="*/ 2147483647 w 114"/>
                <a:gd name="T71" fmla="*/ 2147483647 h 104"/>
                <a:gd name="T72" fmla="*/ 2147483647 w 114"/>
                <a:gd name="T73" fmla="*/ 2147483647 h 104"/>
                <a:gd name="T74" fmla="*/ 2147483647 w 114"/>
                <a:gd name="T75" fmla="*/ 2147483647 h 104"/>
                <a:gd name="T76" fmla="*/ 2147483647 w 114"/>
                <a:gd name="T77" fmla="*/ 2147483647 h 104"/>
                <a:gd name="T78" fmla="*/ 2147483647 w 114"/>
                <a:gd name="T79" fmla="*/ 2147483647 h 104"/>
                <a:gd name="T80" fmla="*/ 2147483647 w 114"/>
                <a:gd name="T81" fmla="*/ 2147483647 h 104"/>
                <a:gd name="T82" fmla="*/ 2147483647 w 114"/>
                <a:gd name="T83" fmla="*/ 2147483647 h 104"/>
                <a:gd name="T84" fmla="*/ 2147483647 w 114"/>
                <a:gd name="T85" fmla="*/ 2147483647 h 104"/>
                <a:gd name="T86" fmla="*/ 2147483647 w 114"/>
                <a:gd name="T87" fmla="*/ 2147483647 h 104"/>
                <a:gd name="T88" fmla="*/ 2147483647 w 114"/>
                <a:gd name="T89" fmla="*/ 2147483647 h 104"/>
                <a:gd name="T90" fmla="*/ 2147483647 w 114"/>
                <a:gd name="T91" fmla="*/ 2147483647 h 104"/>
                <a:gd name="T92" fmla="*/ 2147483647 w 114"/>
                <a:gd name="T93" fmla="*/ 2147483647 h 104"/>
                <a:gd name="T94" fmla="*/ 2147483647 w 114"/>
                <a:gd name="T95" fmla="*/ 2147483647 h 104"/>
                <a:gd name="T96" fmla="*/ 2147483647 w 114"/>
                <a:gd name="T97" fmla="*/ 2147483647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4"/>
                <a:gd name="T148" fmla="*/ 0 h 104"/>
                <a:gd name="T149" fmla="*/ 114 w 114"/>
                <a:gd name="T150" fmla="*/ 104 h 1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4" h="104">
                  <a:moveTo>
                    <a:pt x="100" y="92"/>
                  </a:moveTo>
                  <a:cubicBezTo>
                    <a:pt x="100" y="91"/>
                    <a:pt x="100" y="91"/>
                    <a:pt x="100" y="91"/>
                  </a:cubicBezTo>
                  <a:cubicBezTo>
                    <a:pt x="99" y="90"/>
                    <a:pt x="98" y="87"/>
                    <a:pt x="96" y="85"/>
                  </a:cubicBezTo>
                  <a:cubicBezTo>
                    <a:pt x="94" y="82"/>
                    <a:pt x="93" y="80"/>
                    <a:pt x="92" y="78"/>
                  </a:cubicBezTo>
                  <a:cubicBezTo>
                    <a:pt x="106" y="70"/>
                    <a:pt x="114" y="57"/>
                    <a:pt x="114" y="43"/>
                  </a:cubicBezTo>
                  <a:cubicBezTo>
                    <a:pt x="114" y="43"/>
                    <a:pt x="114" y="43"/>
                    <a:pt x="114" y="42"/>
                  </a:cubicBezTo>
                  <a:cubicBezTo>
                    <a:pt x="113" y="19"/>
                    <a:pt x="88" y="0"/>
                    <a:pt x="57" y="0"/>
                  </a:cubicBezTo>
                  <a:cubicBezTo>
                    <a:pt x="56" y="0"/>
                    <a:pt x="56" y="0"/>
                    <a:pt x="56" y="0"/>
                  </a:cubicBezTo>
                  <a:cubicBezTo>
                    <a:pt x="56" y="0"/>
                    <a:pt x="55" y="0"/>
                    <a:pt x="55" y="0"/>
                  </a:cubicBezTo>
                  <a:cubicBezTo>
                    <a:pt x="30" y="0"/>
                    <a:pt x="8" y="13"/>
                    <a:pt x="1" y="31"/>
                  </a:cubicBezTo>
                  <a:cubicBezTo>
                    <a:pt x="0" y="34"/>
                    <a:pt x="0" y="34"/>
                    <a:pt x="0" y="34"/>
                  </a:cubicBezTo>
                  <a:cubicBezTo>
                    <a:pt x="2" y="34"/>
                    <a:pt x="2" y="34"/>
                    <a:pt x="2" y="34"/>
                  </a:cubicBezTo>
                  <a:cubicBezTo>
                    <a:pt x="4" y="34"/>
                    <a:pt x="6" y="35"/>
                    <a:pt x="8" y="35"/>
                  </a:cubicBezTo>
                  <a:cubicBezTo>
                    <a:pt x="10" y="35"/>
                    <a:pt x="10" y="35"/>
                    <a:pt x="10" y="35"/>
                  </a:cubicBezTo>
                  <a:cubicBezTo>
                    <a:pt x="11" y="34"/>
                    <a:pt x="11" y="34"/>
                    <a:pt x="11" y="34"/>
                  </a:cubicBezTo>
                  <a:cubicBezTo>
                    <a:pt x="17" y="20"/>
                    <a:pt x="35" y="10"/>
                    <a:pt x="55" y="10"/>
                  </a:cubicBezTo>
                  <a:cubicBezTo>
                    <a:pt x="56" y="10"/>
                    <a:pt x="56" y="10"/>
                    <a:pt x="57" y="10"/>
                  </a:cubicBezTo>
                  <a:cubicBezTo>
                    <a:pt x="83" y="10"/>
                    <a:pt x="104" y="25"/>
                    <a:pt x="104" y="43"/>
                  </a:cubicBezTo>
                  <a:cubicBezTo>
                    <a:pt x="104" y="43"/>
                    <a:pt x="104" y="43"/>
                    <a:pt x="104" y="43"/>
                  </a:cubicBezTo>
                  <a:cubicBezTo>
                    <a:pt x="104" y="54"/>
                    <a:pt x="96" y="65"/>
                    <a:pt x="84" y="71"/>
                  </a:cubicBezTo>
                  <a:cubicBezTo>
                    <a:pt x="81" y="72"/>
                    <a:pt x="80" y="75"/>
                    <a:pt x="80" y="77"/>
                  </a:cubicBezTo>
                  <a:cubicBezTo>
                    <a:pt x="81" y="79"/>
                    <a:pt x="81" y="81"/>
                    <a:pt x="82" y="82"/>
                  </a:cubicBezTo>
                  <a:cubicBezTo>
                    <a:pt x="83" y="83"/>
                    <a:pt x="83" y="83"/>
                    <a:pt x="83" y="83"/>
                  </a:cubicBezTo>
                  <a:cubicBezTo>
                    <a:pt x="84" y="84"/>
                    <a:pt x="85" y="86"/>
                    <a:pt x="86" y="88"/>
                  </a:cubicBezTo>
                  <a:cubicBezTo>
                    <a:pt x="85" y="87"/>
                    <a:pt x="83" y="86"/>
                    <a:pt x="82" y="86"/>
                  </a:cubicBezTo>
                  <a:cubicBezTo>
                    <a:pt x="79" y="84"/>
                    <a:pt x="76" y="82"/>
                    <a:pt x="73" y="80"/>
                  </a:cubicBezTo>
                  <a:cubicBezTo>
                    <a:pt x="72" y="79"/>
                    <a:pt x="72" y="79"/>
                    <a:pt x="72" y="79"/>
                  </a:cubicBezTo>
                  <a:cubicBezTo>
                    <a:pt x="69" y="78"/>
                    <a:pt x="68" y="77"/>
                    <a:pt x="65" y="77"/>
                  </a:cubicBezTo>
                  <a:cubicBezTo>
                    <a:pt x="64" y="77"/>
                    <a:pt x="64" y="77"/>
                    <a:pt x="64" y="77"/>
                  </a:cubicBezTo>
                  <a:cubicBezTo>
                    <a:pt x="63" y="77"/>
                    <a:pt x="63" y="77"/>
                    <a:pt x="62" y="77"/>
                  </a:cubicBezTo>
                  <a:cubicBezTo>
                    <a:pt x="59" y="77"/>
                    <a:pt x="59" y="77"/>
                    <a:pt x="59" y="77"/>
                  </a:cubicBezTo>
                  <a:cubicBezTo>
                    <a:pt x="59" y="80"/>
                    <a:pt x="59" y="80"/>
                    <a:pt x="59" y="80"/>
                  </a:cubicBezTo>
                  <a:cubicBezTo>
                    <a:pt x="59" y="81"/>
                    <a:pt x="59" y="82"/>
                    <a:pt x="59" y="83"/>
                  </a:cubicBezTo>
                  <a:cubicBezTo>
                    <a:pt x="59" y="84"/>
                    <a:pt x="59" y="84"/>
                    <a:pt x="59" y="84"/>
                  </a:cubicBezTo>
                  <a:cubicBezTo>
                    <a:pt x="59" y="88"/>
                    <a:pt x="59" y="88"/>
                    <a:pt x="59" y="88"/>
                  </a:cubicBezTo>
                  <a:cubicBezTo>
                    <a:pt x="62" y="88"/>
                    <a:pt x="62" y="88"/>
                    <a:pt x="62" y="88"/>
                  </a:cubicBezTo>
                  <a:cubicBezTo>
                    <a:pt x="63" y="87"/>
                    <a:pt x="64" y="87"/>
                    <a:pt x="65" y="87"/>
                  </a:cubicBezTo>
                  <a:cubicBezTo>
                    <a:pt x="65" y="87"/>
                    <a:pt x="65" y="87"/>
                    <a:pt x="65" y="87"/>
                  </a:cubicBezTo>
                  <a:cubicBezTo>
                    <a:pt x="65" y="87"/>
                    <a:pt x="66" y="88"/>
                    <a:pt x="67" y="88"/>
                  </a:cubicBezTo>
                  <a:cubicBezTo>
                    <a:pt x="68" y="89"/>
                    <a:pt x="70" y="90"/>
                    <a:pt x="73" y="92"/>
                  </a:cubicBezTo>
                  <a:cubicBezTo>
                    <a:pt x="74" y="93"/>
                    <a:pt x="76" y="94"/>
                    <a:pt x="78" y="95"/>
                  </a:cubicBezTo>
                  <a:cubicBezTo>
                    <a:pt x="81" y="97"/>
                    <a:pt x="85" y="99"/>
                    <a:pt x="88" y="101"/>
                  </a:cubicBezTo>
                  <a:cubicBezTo>
                    <a:pt x="89" y="101"/>
                    <a:pt x="89" y="101"/>
                    <a:pt x="89" y="101"/>
                  </a:cubicBezTo>
                  <a:cubicBezTo>
                    <a:pt x="92" y="103"/>
                    <a:pt x="94" y="104"/>
                    <a:pt x="96" y="104"/>
                  </a:cubicBezTo>
                  <a:cubicBezTo>
                    <a:pt x="96" y="104"/>
                    <a:pt x="96" y="104"/>
                    <a:pt x="96" y="104"/>
                  </a:cubicBezTo>
                  <a:cubicBezTo>
                    <a:pt x="97" y="104"/>
                    <a:pt x="97" y="104"/>
                    <a:pt x="98" y="104"/>
                  </a:cubicBezTo>
                  <a:cubicBezTo>
                    <a:pt x="98" y="104"/>
                    <a:pt x="98" y="104"/>
                    <a:pt x="98" y="104"/>
                  </a:cubicBezTo>
                  <a:cubicBezTo>
                    <a:pt x="101" y="103"/>
                    <a:pt x="103" y="100"/>
                    <a:pt x="102" y="98"/>
                  </a:cubicBezTo>
                  <a:cubicBezTo>
                    <a:pt x="102" y="95"/>
                    <a:pt x="101" y="94"/>
                    <a:pt x="100" y="92"/>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4352" name="矩形 205"/>
          <p:cNvSpPr>
            <a:spLocks noChangeArrowheads="1"/>
          </p:cNvSpPr>
          <p:nvPr/>
        </p:nvSpPr>
        <p:spPr bwMode="auto">
          <a:xfrm>
            <a:off x="1194423" y="4066666"/>
            <a:ext cx="1860550" cy="2055812"/>
          </a:xfrm>
          <a:prstGeom prst="rect">
            <a:avLst/>
          </a:prstGeom>
          <a:solidFill>
            <a:srgbClr val="1ED5B7"/>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4355" name="Group 115"/>
          <p:cNvGrpSpPr/>
          <p:nvPr/>
        </p:nvGrpSpPr>
        <p:grpSpPr bwMode="auto">
          <a:xfrm>
            <a:off x="1909760" y="4194378"/>
            <a:ext cx="429880" cy="373194"/>
            <a:chOff x="0" y="0"/>
            <a:chExt cx="747713" cy="649288"/>
          </a:xfrm>
          <a:solidFill>
            <a:schemeClr val="bg1"/>
          </a:solidFill>
        </p:grpSpPr>
        <p:sp>
          <p:nvSpPr>
            <p:cNvPr id="14356" name="Freeform 10"/>
            <p:cNvSpPr>
              <a:spLocks noEditPoints="1" noChangeArrowheads="1"/>
            </p:cNvSpPr>
            <p:nvPr/>
          </p:nvSpPr>
          <p:spPr bwMode="auto">
            <a:xfrm>
              <a:off x="0" y="198438"/>
              <a:ext cx="450850" cy="450850"/>
            </a:xfrm>
            <a:custGeom>
              <a:avLst/>
              <a:gdLst>
                <a:gd name="T0" fmla="*/ 2147483647 w 120"/>
                <a:gd name="T1" fmla="*/ 2147483647 h 120"/>
                <a:gd name="T2" fmla="*/ 2147483647 w 120"/>
                <a:gd name="T3" fmla="*/ 2147483647 h 120"/>
                <a:gd name="T4" fmla="*/ 2147483647 w 120"/>
                <a:gd name="T5" fmla="*/ 2147483647 h 120"/>
                <a:gd name="T6" fmla="*/ 2147483647 w 120"/>
                <a:gd name="T7" fmla="*/ 2147483647 h 120"/>
                <a:gd name="T8" fmla="*/ 2147483647 w 120"/>
                <a:gd name="T9" fmla="*/ 2147483647 h 120"/>
                <a:gd name="T10" fmla="*/ 2147483647 w 120"/>
                <a:gd name="T11" fmla="*/ 2147483647 h 120"/>
                <a:gd name="T12" fmla="*/ 2147483647 w 120"/>
                <a:gd name="T13" fmla="*/ 2147483647 h 120"/>
                <a:gd name="T14" fmla="*/ 2147483647 w 120"/>
                <a:gd name="T15" fmla="*/ 0 h 120"/>
                <a:gd name="T16" fmla="*/ 2147483647 w 120"/>
                <a:gd name="T17" fmla="*/ 2147483647 h 120"/>
                <a:gd name="T18" fmla="*/ 2147483647 w 120"/>
                <a:gd name="T19" fmla="*/ 2147483647 h 120"/>
                <a:gd name="T20" fmla="*/ 2147483647 w 120"/>
                <a:gd name="T21" fmla="*/ 2147483647 h 120"/>
                <a:gd name="T22" fmla="*/ 2147483647 w 120"/>
                <a:gd name="T23" fmla="*/ 2147483647 h 120"/>
                <a:gd name="T24" fmla="*/ 2147483647 w 120"/>
                <a:gd name="T25" fmla="*/ 2147483647 h 120"/>
                <a:gd name="T26" fmla="*/ 2147483647 w 120"/>
                <a:gd name="T27" fmla="*/ 2147483647 h 120"/>
                <a:gd name="T28" fmla="*/ 0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2147483647 w 120"/>
                <a:gd name="T45" fmla="*/ 2147483647 h 120"/>
                <a:gd name="T46" fmla="*/ 2147483647 w 120"/>
                <a:gd name="T47" fmla="*/ 2147483647 h 120"/>
                <a:gd name="T48" fmla="*/ 2147483647 w 120"/>
                <a:gd name="T49" fmla="*/ 2147483647 h 120"/>
                <a:gd name="T50" fmla="*/ 2147483647 w 120"/>
                <a:gd name="T51" fmla="*/ 2147483647 h 120"/>
                <a:gd name="T52" fmla="*/ 2147483647 w 120"/>
                <a:gd name="T53" fmla="*/ 2147483647 h 120"/>
                <a:gd name="T54" fmla="*/ 2147483647 w 120"/>
                <a:gd name="T55" fmla="*/ 2147483647 h 120"/>
                <a:gd name="T56" fmla="*/ 2147483647 w 120"/>
                <a:gd name="T57" fmla="*/ 2147483647 h 120"/>
                <a:gd name="T58" fmla="*/ 2147483647 w 120"/>
                <a:gd name="T59" fmla="*/ 2147483647 h 120"/>
                <a:gd name="T60" fmla="*/ 2147483647 w 120"/>
                <a:gd name="T61" fmla="*/ 2147483647 h 120"/>
                <a:gd name="T62" fmla="*/ 2147483647 w 120"/>
                <a:gd name="T63" fmla="*/ 2147483647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20"/>
                <a:gd name="T98" fmla="*/ 120 w 120"/>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20">
                  <a:moveTo>
                    <a:pt x="118" y="59"/>
                  </a:moveTo>
                  <a:cubicBezTo>
                    <a:pt x="110" y="57"/>
                    <a:pt x="110" y="57"/>
                    <a:pt x="110" y="57"/>
                  </a:cubicBezTo>
                  <a:cubicBezTo>
                    <a:pt x="109" y="51"/>
                    <a:pt x="108" y="46"/>
                    <a:pt x="106" y="40"/>
                  </a:cubicBezTo>
                  <a:cubicBezTo>
                    <a:pt x="113" y="35"/>
                    <a:pt x="113" y="35"/>
                    <a:pt x="113" y="35"/>
                  </a:cubicBezTo>
                  <a:cubicBezTo>
                    <a:pt x="113" y="34"/>
                    <a:pt x="114" y="34"/>
                    <a:pt x="114" y="33"/>
                  </a:cubicBezTo>
                  <a:cubicBezTo>
                    <a:pt x="114" y="33"/>
                    <a:pt x="114" y="32"/>
                    <a:pt x="113" y="32"/>
                  </a:cubicBezTo>
                  <a:cubicBezTo>
                    <a:pt x="103" y="18"/>
                    <a:pt x="103" y="18"/>
                    <a:pt x="103" y="18"/>
                  </a:cubicBezTo>
                  <a:cubicBezTo>
                    <a:pt x="103" y="18"/>
                    <a:pt x="102" y="17"/>
                    <a:pt x="102" y="17"/>
                  </a:cubicBezTo>
                  <a:cubicBezTo>
                    <a:pt x="101" y="17"/>
                    <a:pt x="101" y="17"/>
                    <a:pt x="100" y="18"/>
                  </a:cubicBezTo>
                  <a:cubicBezTo>
                    <a:pt x="93" y="23"/>
                    <a:pt x="93" y="23"/>
                    <a:pt x="93" y="23"/>
                  </a:cubicBezTo>
                  <a:cubicBezTo>
                    <a:pt x="89" y="19"/>
                    <a:pt x="84" y="16"/>
                    <a:pt x="78" y="13"/>
                  </a:cubicBezTo>
                  <a:cubicBezTo>
                    <a:pt x="80" y="5"/>
                    <a:pt x="80" y="5"/>
                    <a:pt x="80" y="5"/>
                  </a:cubicBezTo>
                  <a:cubicBezTo>
                    <a:pt x="80" y="4"/>
                    <a:pt x="79" y="4"/>
                    <a:pt x="79" y="3"/>
                  </a:cubicBezTo>
                  <a:cubicBezTo>
                    <a:pt x="79" y="3"/>
                    <a:pt x="78" y="2"/>
                    <a:pt x="78" y="2"/>
                  </a:cubicBezTo>
                  <a:cubicBezTo>
                    <a:pt x="61" y="0"/>
                    <a:pt x="61" y="0"/>
                    <a:pt x="61" y="0"/>
                  </a:cubicBezTo>
                  <a:cubicBezTo>
                    <a:pt x="60" y="0"/>
                    <a:pt x="60" y="0"/>
                    <a:pt x="59" y="0"/>
                  </a:cubicBezTo>
                  <a:cubicBezTo>
                    <a:pt x="59" y="1"/>
                    <a:pt x="59" y="1"/>
                    <a:pt x="59" y="2"/>
                  </a:cubicBezTo>
                  <a:cubicBezTo>
                    <a:pt x="57" y="10"/>
                    <a:pt x="57" y="10"/>
                    <a:pt x="57" y="10"/>
                  </a:cubicBezTo>
                  <a:cubicBezTo>
                    <a:pt x="51" y="10"/>
                    <a:pt x="45" y="11"/>
                    <a:pt x="40" y="14"/>
                  </a:cubicBezTo>
                  <a:cubicBezTo>
                    <a:pt x="35" y="7"/>
                    <a:pt x="35" y="7"/>
                    <a:pt x="35" y="7"/>
                  </a:cubicBezTo>
                  <a:cubicBezTo>
                    <a:pt x="34" y="6"/>
                    <a:pt x="33" y="6"/>
                    <a:pt x="32" y="7"/>
                  </a:cubicBezTo>
                  <a:cubicBezTo>
                    <a:pt x="18" y="17"/>
                    <a:pt x="18" y="17"/>
                    <a:pt x="18" y="17"/>
                  </a:cubicBezTo>
                  <a:cubicBezTo>
                    <a:pt x="18" y="17"/>
                    <a:pt x="17" y="18"/>
                    <a:pt x="17" y="18"/>
                  </a:cubicBezTo>
                  <a:cubicBezTo>
                    <a:pt x="17" y="19"/>
                    <a:pt x="17" y="19"/>
                    <a:pt x="18" y="20"/>
                  </a:cubicBezTo>
                  <a:cubicBezTo>
                    <a:pt x="23" y="26"/>
                    <a:pt x="23" y="26"/>
                    <a:pt x="23" y="26"/>
                  </a:cubicBezTo>
                  <a:cubicBezTo>
                    <a:pt x="18" y="31"/>
                    <a:pt x="15" y="36"/>
                    <a:pt x="13" y="42"/>
                  </a:cubicBezTo>
                  <a:cubicBezTo>
                    <a:pt x="5" y="41"/>
                    <a:pt x="5" y="41"/>
                    <a:pt x="5" y="41"/>
                  </a:cubicBezTo>
                  <a:cubicBezTo>
                    <a:pt x="4" y="40"/>
                    <a:pt x="3" y="41"/>
                    <a:pt x="3" y="41"/>
                  </a:cubicBezTo>
                  <a:cubicBezTo>
                    <a:pt x="2" y="41"/>
                    <a:pt x="2" y="42"/>
                    <a:pt x="2" y="42"/>
                  </a:cubicBezTo>
                  <a:cubicBezTo>
                    <a:pt x="0" y="59"/>
                    <a:pt x="0" y="59"/>
                    <a:pt x="0" y="59"/>
                  </a:cubicBezTo>
                  <a:cubicBezTo>
                    <a:pt x="0" y="60"/>
                    <a:pt x="0" y="61"/>
                    <a:pt x="2" y="62"/>
                  </a:cubicBezTo>
                  <a:cubicBezTo>
                    <a:pt x="10" y="63"/>
                    <a:pt x="10" y="63"/>
                    <a:pt x="10" y="63"/>
                  </a:cubicBezTo>
                  <a:cubicBezTo>
                    <a:pt x="10" y="69"/>
                    <a:pt x="12" y="75"/>
                    <a:pt x="14" y="80"/>
                  </a:cubicBezTo>
                  <a:cubicBezTo>
                    <a:pt x="7" y="85"/>
                    <a:pt x="7" y="85"/>
                    <a:pt x="7" y="85"/>
                  </a:cubicBezTo>
                  <a:cubicBezTo>
                    <a:pt x="6" y="86"/>
                    <a:pt x="6" y="88"/>
                    <a:pt x="7" y="89"/>
                  </a:cubicBezTo>
                  <a:cubicBezTo>
                    <a:pt x="17" y="102"/>
                    <a:pt x="17" y="102"/>
                    <a:pt x="17" y="102"/>
                  </a:cubicBezTo>
                  <a:cubicBezTo>
                    <a:pt x="17" y="103"/>
                    <a:pt x="19" y="103"/>
                    <a:pt x="20" y="102"/>
                  </a:cubicBezTo>
                  <a:cubicBezTo>
                    <a:pt x="27" y="97"/>
                    <a:pt x="27" y="97"/>
                    <a:pt x="27" y="97"/>
                  </a:cubicBezTo>
                  <a:cubicBezTo>
                    <a:pt x="31" y="101"/>
                    <a:pt x="36" y="104"/>
                    <a:pt x="42" y="106"/>
                  </a:cubicBezTo>
                  <a:cubicBezTo>
                    <a:pt x="40" y="115"/>
                    <a:pt x="40" y="115"/>
                    <a:pt x="40" y="115"/>
                  </a:cubicBezTo>
                  <a:cubicBezTo>
                    <a:pt x="40" y="117"/>
                    <a:pt x="41" y="118"/>
                    <a:pt x="42" y="118"/>
                  </a:cubicBezTo>
                  <a:cubicBezTo>
                    <a:pt x="59" y="120"/>
                    <a:pt x="59" y="120"/>
                    <a:pt x="59" y="120"/>
                  </a:cubicBezTo>
                  <a:cubicBezTo>
                    <a:pt x="59" y="120"/>
                    <a:pt x="59" y="120"/>
                    <a:pt x="59" y="120"/>
                  </a:cubicBezTo>
                  <a:cubicBezTo>
                    <a:pt x="60" y="120"/>
                    <a:pt x="61" y="119"/>
                    <a:pt x="61" y="118"/>
                  </a:cubicBezTo>
                  <a:cubicBezTo>
                    <a:pt x="63" y="109"/>
                    <a:pt x="63" y="109"/>
                    <a:pt x="63" y="109"/>
                  </a:cubicBezTo>
                  <a:cubicBezTo>
                    <a:pt x="69" y="109"/>
                    <a:pt x="74" y="108"/>
                    <a:pt x="80" y="105"/>
                  </a:cubicBezTo>
                  <a:cubicBezTo>
                    <a:pt x="85" y="113"/>
                    <a:pt x="85" y="113"/>
                    <a:pt x="85" y="113"/>
                  </a:cubicBezTo>
                  <a:cubicBezTo>
                    <a:pt x="86" y="114"/>
                    <a:pt x="87" y="114"/>
                    <a:pt x="88" y="113"/>
                  </a:cubicBezTo>
                  <a:cubicBezTo>
                    <a:pt x="102" y="103"/>
                    <a:pt x="102" y="103"/>
                    <a:pt x="102" y="103"/>
                  </a:cubicBezTo>
                  <a:cubicBezTo>
                    <a:pt x="102" y="103"/>
                    <a:pt x="103" y="102"/>
                    <a:pt x="103" y="102"/>
                  </a:cubicBezTo>
                  <a:cubicBezTo>
                    <a:pt x="103" y="101"/>
                    <a:pt x="103" y="101"/>
                    <a:pt x="102" y="100"/>
                  </a:cubicBezTo>
                  <a:cubicBezTo>
                    <a:pt x="97" y="93"/>
                    <a:pt x="97" y="93"/>
                    <a:pt x="97" y="93"/>
                  </a:cubicBezTo>
                  <a:cubicBezTo>
                    <a:pt x="101" y="89"/>
                    <a:pt x="104" y="84"/>
                    <a:pt x="106" y="78"/>
                  </a:cubicBezTo>
                  <a:cubicBezTo>
                    <a:pt x="115" y="80"/>
                    <a:pt x="115" y="80"/>
                    <a:pt x="115" y="80"/>
                  </a:cubicBezTo>
                  <a:cubicBezTo>
                    <a:pt x="117" y="80"/>
                    <a:pt x="118" y="79"/>
                    <a:pt x="118" y="78"/>
                  </a:cubicBezTo>
                  <a:cubicBezTo>
                    <a:pt x="120" y="61"/>
                    <a:pt x="120" y="61"/>
                    <a:pt x="120" y="61"/>
                  </a:cubicBezTo>
                  <a:cubicBezTo>
                    <a:pt x="120" y="60"/>
                    <a:pt x="120" y="59"/>
                    <a:pt x="118" y="59"/>
                  </a:cubicBezTo>
                  <a:close/>
                  <a:moveTo>
                    <a:pt x="73" y="77"/>
                  </a:moveTo>
                  <a:cubicBezTo>
                    <a:pt x="69" y="80"/>
                    <a:pt x="64" y="81"/>
                    <a:pt x="60" y="81"/>
                  </a:cubicBezTo>
                  <a:cubicBezTo>
                    <a:pt x="53" y="81"/>
                    <a:pt x="47" y="78"/>
                    <a:pt x="42" y="73"/>
                  </a:cubicBezTo>
                  <a:cubicBezTo>
                    <a:pt x="35" y="63"/>
                    <a:pt x="37" y="50"/>
                    <a:pt x="47" y="42"/>
                  </a:cubicBezTo>
                  <a:cubicBezTo>
                    <a:pt x="50" y="40"/>
                    <a:pt x="55" y="38"/>
                    <a:pt x="60" y="38"/>
                  </a:cubicBezTo>
                  <a:cubicBezTo>
                    <a:pt x="66" y="38"/>
                    <a:pt x="73" y="41"/>
                    <a:pt x="77" y="47"/>
                  </a:cubicBezTo>
                  <a:cubicBezTo>
                    <a:pt x="84" y="56"/>
                    <a:pt x="82" y="70"/>
                    <a:pt x="73" y="7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7" name="Freeform 11"/>
            <p:cNvSpPr>
              <a:spLocks noEditPoints="1" noChangeArrowheads="1"/>
            </p:cNvSpPr>
            <p:nvPr/>
          </p:nvSpPr>
          <p:spPr bwMode="auto">
            <a:xfrm>
              <a:off x="390525" y="0"/>
              <a:ext cx="357188" cy="355600"/>
            </a:xfrm>
            <a:custGeom>
              <a:avLst/>
              <a:gdLst>
                <a:gd name="T0" fmla="*/ 2147483647 w 95"/>
                <a:gd name="T1" fmla="*/ 2147483647 h 95"/>
                <a:gd name="T2" fmla="*/ 2147483647 w 95"/>
                <a:gd name="T3" fmla="*/ 2147483647 h 95"/>
                <a:gd name="T4" fmla="*/ 2147483647 w 95"/>
                <a:gd name="T5" fmla="*/ 2147483647 h 95"/>
                <a:gd name="T6" fmla="*/ 2147483647 w 95"/>
                <a:gd name="T7" fmla="*/ 2147483647 h 95"/>
                <a:gd name="T8" fmla="*/ 2147483647 w 95"/>
                <a:gd name="T9" fmla="*/ 2147483647 h 95"/>
                <a:gd name="T10" fmla="*/ 2147483647 w 95"/>
                <a:gd name="T11" fmla="*/ 2147483647 h 95"/>
                <a:gd name="T12" fmla="*/ 2147483647 w 95"/>
                <a:gd name="T13" fmla="*/ 2147483647 h 95"/>
                <a:gd name="T14" fmla="*/ 2147483647 w 95"/>
                <a:gd name="T15" fmla="*/ 2147483647 h 95"/>
                <a:gd name="T16" fmla="*/ 2147483647 w 95"/>
                <a:gd name="T17" fmla="*/ 2147483647 h 95"/>
                <a:gd name="T18" fmla="*/ 2147483647 w 95"/>
                <a:gd name="T19" fmla="*/ 2147483647 h 95"/>
                <a:gd name="T20" fmla="*/ 2147483647 w 95"/>
                <a:gd name="T21" fmla="*/ 2147483647 h 95"/>
                <a:gd name="T22" fmla="*/ 2147483647 w 95"/>
                <a:gd name="T23" fmla="*/ 2147483647 h 95"/>
                <a:gd name="T24" fmla="*/ 2147483647 w 95"/>
                <a:gd name="T25" fmla="*/ 2147483647 h 95"/>
                <a:gd name="T26" fmla="*/ 0 w 95"/>
                <a:gd name="T27" fmla="*/ 2147483647 h 95"/>
                <a:gd name="T28" fmla="*/ 2147483647 w 95"/>
                <a:gd name="T29" fmla="*/ 2147483647 h 95"/>
                <a:gd name="T30" fmla="*/ 2147483647 w 95"/>
                <a:gd name="T31" fmla="*/ 2147483647 h 95"/>
                <a:gd name="T32" fmla="*/ 2147483647 w 95"/>
                <a:gd name="T33" fmla="*/ 2147483647 h 95"/>
                <a:gd name="T34" fmla="*/ 2147483647 w 95"/>
                <a:gd name="T35" fmla="*/ 2147483647 h 95"/>
                <a:gd name="T36" fmla="*/ 2147483647 w 95"/>
                <a:gd name="T37" fmla="*/ 2147483647 h 95"/>
                <a:gd name="T38" fmla="*/ 2147483647 w 95"/>
                <a:gd name="T39" fmla="*/ 2147483647 h 95"/>
                <a:gd name="T40" fmla="*/ 2147483647 w 95"/>
                <a:gd name="T41" fmla="*/ 2147483647 h 95"/>
                <a:gd name="T42" fmla="*/ 2147483647 w 95"/>
                <a:gd name="T43" fmla="*/ 2147483647 h 95"/>
                <a:gd name="T44" fmla="*/ 2147483647 w 95"/>
                <a:gd name="T45" fmla="*/ 2147483647 h 95"/>
                <a:gd name="T46" fmla="*/ 2147483647 w 95"/>
                <a:gd name="T47" fmla="*/ 2147483647 h 95"/>
                <a:gd name="T48" fmla="*/ 2147483647 w 95"/>
                <a:gd name="T49" fmla="*/ 2147483647 h 95"/>
                <a:gd name="T50" fmla="*/ 2147483647 w 95"/>
                <a:gd name="T51" fmla="*/ 2147483647 h 95"/>
                <a:gd name="T52" fmla="*/ 2147483647 w 95"/>
                <a:gd name="T53" fmla="*/ 2147483647 h 95"/>
                <a:gd name="T54" fmla="*/ 2147483647 w 95"/>
                <a:gd name="T55" fmla="*/ 2147483647 h 95"/>
                <a:gd name="T56" fmla="*/ 2147483647 w 95"/>
                <a:gd name="T57" fmla="*/ 2147483647 h 95"/>
                <a:gd name="T58" fmla="*/ 2147483647 w 95"/>
                <a:gd name="T59" fmla="*/ 2147483647 h 95"/>
                <a:gd name="T60" fmla="*/ 2147483647 w 95"/>
                <a:gd name="T61" fmla="*/ 2147483647 h 95"/>
                <a:gd name="T62" fmla="*/ 2147483647 w 95"/>
                <a:gd name="T63" fmla="*/ 2147483647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5"/>
                <a:gd name="T97" fmla="*/ 0 h 95"/>
                <a:gd name="T98" fmla="*/ 95 w 95"/>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5" h="95">
                  <a:moveTo>
                    <a:pt x="94" y="42"/>
                  </a:moveTo>
                  <a:cubicBezTo>
                    <a:pt x="91" y="30"/>
                    <a:pt x="91" y="30"/>
                    <a:pt x="91" y="30"/>
                  </a:cubicBezTo>
                  <a:cubicBezTo>
                    <a:pt x="91" y="29"/>
                    <a:pt x="90" y="29"/>
                    <a:pt x="90" y="28"/>
                  </a:cubicBezTo>
                  <a:cubicBezTo>
                    <a:pt x="89" y="28"/>
                    <a:pt x="89" y="28"/>
                    <a:pt x="88" y="28"/>
                  </a:cubicBezTo>
                  <a:cubicBezTo>
                    <a:pt x="82" y="30"/>
                    <a:pt x="82" y="30"/>
                    <a:pt x="82" y="30"/>
                  </a:cubicBezTo>
                  <a:cubicBezTo>
                    <a:pt x="80" y="26"/>
                    <a:pt x="78" y="22"/>
                    <a:pt x="74" y="19"/>
                  </a:cubicBezTo>
                  <a:cubicBezTo>
                    <a:pt x="78" y="14"/>
                    <a:pt x="78" y="14"/>
                    <a:pt x="78" y="14"/>
                  </a:cubicBezTo>
                  <a:cubicBezTo>
                    <a:pt x="78" y="13"/>
                    <a:pt x="78" y="11"/>
                    <a:pt x="77" y="11"/>
                  </a:cubicBezTo>
                  <a:cubicBezTo>
                    <a:pt x="66" y="4"/>
                    <a:pt x="66" y="4"/>
                    <a:pt x="66" y="4"/>
                  </a:cubicBezTo>
                  <a:cubicBezTo>
                    <a:pt x="65" y="4"/>
                    <a:pt x="64" y="4"/>
                    <a:pt x="64" y="4"/>
                  </a:cubicBezTo>
                  <a:cubicBezTo>
                    <a:pt x="63" y="4"/>
                    <a:pt x="63" y="4"/>
                    <a:pt x="62" y="5"/>
                  </a:cubicBezTo>
                  <a:cubicBezTo>
                    <a:pt x="60" y="10"/>
                    <a:pt x="60" y="10"/>
                    <a:pt x="60" y="10"/>
                  </a:cubicBezTo>
                  <a:cubicBezTo>
                    <a:pt x="55" y="8"/>
                    <a:pt x="51" y="8"/>
                    <a:pt x="46" y="8"/>
                  </a:cubicBezTo>
                  <a:cubicBezTo>
                    <a:pt x="45" y="2"/>
                    <a:pt x="45" y="2"/>
                    <a:pt x="45" y="2"/>
                  </a:cubicBezTo>
                  <a:cubicBezTo>
                    <a:pt x="44" y="1"/>
                    <a:pt x="43" y="0"/>
                    <a:pt x="42" y="0"/>
                  </a:cubicBezTo>
                  <a:cubicBezTo>
                    <a:pt x="29" y="4"/>
                    <a:pt x="29" y="4"/>
                    <a:pt x="29" y="4"/>
                  </a:cubicBezTo>
                  <a:cubicBezTo>
                    <a:pt x="28" y="4"/>
                    <a:pt x="28" y="5"/>
                    <a:pt x="28" y="7"/>
                  </a:cubicBezTo>
                  <a:cubicBezTo>
                    <a:pt x="29" y="12"/>
                    <a:pt x="29" y="12"/>
                    <a:pt x="29" y="12"/>
                  </a:cubicBezTo>
                  <a:cubicBezTo>
                    <a:pt x="25" y="14"/>
                    <a:pt x="22" y="17"/>
                    <a:pt x="19" y="20"/>
                  </a:cubicBezTo>
                  <a:cubicBezTo>
                    <a:pt x="13" y="17"/>
                    <a:pt x="13" y="17"/>
                    <a:pt x="13" y="17"/>
                  </a:cubicBezTo>
                  <a:cubicBezTo>
                    <a:pt x="12" y="16"/>
                    <a:pt x="11" y="17"/>
                    <a:pt x="10" y="18"/>
                  </a:cubicBezTo>
                  <a:cubicBezTo>
                    <a:pt x="4" y="29"/>
                    <a:pt x="4" y="29"/>
                    <a:pt x="4" y="29"/>
                  </a:cubicBezTo>
                  <a:cubicBezTo>
                    <a:pt x="3" y="30"/>
                    <a:pt x="3" y="30"/>
                    <a:pt x="3" y="31"/>
                  </a:cubicBezTo>
                  <a:cubicBezTo>
                    <a:pt x="4" y="31"/>
                    <a:pt x="4" y="32"/>
                    <a:pt x="5" y="32"/>
                  </a:cubicBezTo>
                  <a:cubicBezTo>
                    <a:pt x="10" y="35"/>
                    <a:pt x="10" y="35"/>
                    <a:pt x="10" y="35"/>
                  </a:cubicBezTo>
                  <a:cubicBezTo>
                    <a:pt x="8" y="39"/>
                    <a:pt x="8" y="44"/>
                    <a:pt x="8" y="48"/>
                  </a:cubicBezTo>
                  <a:cubicBezTo>
                    <a:pt x="2" y="50"/>
                    <a:pt x="2" y="50"/>
                    <a:pt x="2" y="50"/>
                  </a:cubicBezTo>
                  <a:cubicBezTo>
                    <a:pt x="0" y="50"/>
                    <a:pt x="0" y="51"/>
                    <a:pt x="0" y="53"/>
                  </a:cubicBezTo>
                  <a:cubicBezTo>
                    <a:pt x="3" y="65"/>
                    <a:pt x="3" y="65"/>
                    <a:pt x="3" y="65"/>
                  </a:cubicBezTo>
                  <a:cubicBezTo>
                    <a:pt x="4" y="66"/>
                    <a:pt x="4" y="66"/>
                    <a:pt x="4" y="67"/>
                  </a:cubicBezTo>
                  <a:cubicBezTo>
                    <a:pt x="5" y="67"/>
                    <a:pt x="6" y="67"/>
                    <a:pt x="6" y="67"/>
                  </a:cubicBezTo>
                  <a:cubicBezTo>
                    <a:pt x="12" y="65"/>
                    <a:pt x="12" y="65"/>
                    <a:pt x="12" y="65"/>
                  </a:cubicBezTo>
                  <a:cubicBezTo>
                    <a:pt x="14" y="69"/>
                    <a:pt x="17" y="73"/>
                    <a:pt x="20" y="76"/>
                  </a:cubicBezTo>
                  <a:cubicBezTo>
                    <a:pt x="17" y="81"/>
                    <a:pt x="17" y="81"/>
                    <a:pt x="17" y="81"/>
                  </a:cubicBezTo>
                  <a:cubicBezTo>
                    <a:pt x="16" y="82"/>
                    <a:pt x="16" y="84"/>
                    <a:pt x="17" y="84"/>
                  </a:cubicBezTo>
                  <a:cubicBezTo>
                    <a:pt x="29" y="91"/>
                    <a:pt x="29" y="91"/>
                    <a:pt x="29" y="91"/>
                  </a:cubicBezTo>
                  <a:cubicBezTo>
                    <a:pt x="29" y="91"/>
                    <a:pt x="30" y="91"/>
                    <a:pt x="30" y="91"/>
                  </a:cubicBezTo>
                  <a:cubicBezTo>
                    <a:pt x="31" y="91"/>
                    <a:pt x="31" y="91"/>
                    <a:pt x="32" y="90"/>
                  </a:cubicBezTo>
                  <a:cubicBezTo>
                    <a:pt x="35" y="84"/>
                    <a:pt x="35" y="84"/>
                    <a:pt x="35" y="84"/>
                  </a:cubicBezTo>
                  <a:cubicBezTo>
                    <a:pt x="39" y="86"/>
                    <a:pt x="43" y="86"/>
                    <a:pt x="48" y="86"/>
                  </a:cubicBezTo>
                  <a:cubicBezTo>
                    <a:pt x="50" y="93"/>
                    <a:pt x="50" y="93"/>
                    <a:pt x="50" y="93"/>
                  </a:cubicBezTo>
                  <a:cubicBezTo>
                    <a:pt x="50" y="94"/>
                    <a:pt x="51" y="95"/>
                    <a:pt x="52" y="95"/>
                  </a:cubicBezTo>
                  <a:cubicBezTo>
                    <a:pt x="52" y="95"/>
                    <a:pt x="52" y="95"/>
                    <a:pt x="52" y="95"/>
                  </a:cubicBezTo>
                  <a:cubicBezTo>
                    <a:pt x="65" y="91"/>
                    <a:pt x="65" y="91"/>
                    <a:pt x="65" y="91"/>
                  </a:cubicBezTo>
                  <a:cubicBezTo>
                    <a:pt x="65" y="91"/>
                    <a:pt x="66" y="91"/>
                    <a:pt x="66" y="90"/>
                  </a:cubicBezTo>
                  <a:cubicBezTo>
                    <a:pt x="66" y="90"/>
                    <a:pt x="67" y="89"/>
                    <a:pt x="66" y="88"/>
                  </a:cubicBezTo>
                  <a:cubicBezTo>
                    <a:pt x="65" y="82"/>
                    <a:pt x="65" y="82"/>
                    <a:pt x="65" y="82"/>
                  </a:cubicBezTo>
                  <a:cubicBezTo>
                    <a:pt x="68" y="80"/>
                    <a:pt x="72" y="78"/>
                    <a:pt x="75" y="75"/>
                  </a:cubicBezTo>
                  <a:cubicBezTo>
                    <a:pt x="81" y="78"/>
                    <a:pt x="81" y="78"/>
                    <a:pt x="81" y="78"/>
                  </a:cubicBezTo>
                  <a:cubicBezTo>
                    <a:pt x="82" y="79"/>
                    <a:pt x="83" y="78"/>
                    <a:pt x="84" y="77"/>
                  </a:cubicBezTo>
                  <a:cubicBezTo>
                    <a:pt x="91" y="66"/>
                    <a:pt x="91" y="66"/>
                    <a:pt x="91" y="66"/>
                  </a:cubicBezTo>
                  <a:cubicBezTo>
                    <a:pt x="91" y="65"/>
                    <a:pt x="91" y="65"/>
                    <a:pt x="91" y="64"/>
                  </a:cubicBezTo>
                  <a:cubicBezTo>
                    <a:pt x="91" y="64"/>
                    <a:pt x="90" y="63"/>
                    <a:pt x="90" y="63"/>
                  </a:cubicBezTo>
                  <a:cubicBezTo>
                    <a:pt x="84" y="60"/>
                    <a:pt x="84" y="60"/>
                    <a:pt x="84" y="60"/>
                  </a:cubicBezTo>
                  <a:cubicBezTo>
                    <a:pt x="86" y="55"/>
                    <a:pt x="86" y="51"/>
                    <a:pt x="86" y="47"/>
                  </a:cubicBezTo>
                  <a:cubicBezTo>
                    <a:pt x="93" y="45"/>
                    <a:pt x="93" y="45"/>
                    <a:pt x="93" y="45"/>
                  </a:cubicBezTo>
                  <a:cubicBezTo>
                    <a:pt x="94" y="45"/>
                    <a:pt x="95" y="44"/>
                    <a:pt x="94" y="42"/>
                  </a:cubicBezTo>
                  <a:close/>
                  <a:moveTo>
                    <a:pt x="61" y="55"/>
                  </a:moveTo>
                  <a:cubicBezTo>
                    <a:pt x="59" y="59"/>
                    <a:pt x="55" y="62"/>
                    <a:pt x="51" y="63"/>
                  </a:cubicBezTo>
                  <a:cubicBezTo>
                    <a:pt x="50" y="63"/>
                    <a:pt x="48" y="63"/>
                    <a:pt x="47" y="63"/>
                  </a:cubicBezTo>
                  <a:cubicBezTo>
                    <a:pt x="40" y="63"/>
                    <a:pt x="33" y="58"/>
                    <a:pt x="31" y="51"/>
                  </a:cubicBezTo>
                  <a:cubicBezTo>
                    <a:pt x="29" y="43"/>
                    <a:pt x="34" y="34"/>
                    <a:pt x="43" y="31"/>
                  </a:cubicBezTo>
                  <a:cubicBezTo>
                    <a:pt x="44" y="31"/>
                    <a:pt x="46" y="31"/>
                    <a:pt x="47" y="31"/>
                  </a:cubicBezTo>
                  <a:cubicBezTo>
                    <a:pt x="54" y="31"/>
                    <a:pt x="61" y="36"/>
                    <a:pt x="63" y="43"/>
                  </a:cubicBezTo>
                  <a:cubicBezTo>
                    <a:pt x="64" y="47"/>
                    <a:pt x="63" y="51"/>
                    <a:pt x="61" y="55"/>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4348" name="矩形 212"/>
          <p:cNvSpPr>
            <a:spLocks noChangeArrowheads="1"/>
          </p:cNvSpPr>
          <p:nvPr/>
        </p:nvSpPr>
        <p:spPr bwMode="auto">
          <a:xfrm>
            <a:off x="9323913" y="4066666"/>
            <a:ext cx="1860550" cy="2055812"/>
          </a:xfrm>
          <a:prstGeom prst="rect">
            <a:avLst/>
          </a:prstGeom>
          <a:solidFill>
            <a:srgbClr val="1ED5B7"/>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51" name="Freeform 12"/>
          <p:cNvSpPr>
            <a:spLocks noEditPoints="1" noChangeArrowheads="1"/>
          </p:cNvSpPr>
          <p:nvPr/>
        </p:nvSpPr>
        <p:spPr bwMode="auto">
          <a:xfrm>
            <a:off x="10039250" y="4202591"/>
            <a:ext cx="429880" cy="356770"/>
          </a:xfrm>
          <a:custGeom>
            <a:avLst/>
            <a:gdLst>
              <a:gd name="T0" fmla="*/ 2147483647 w 199"/>
              <a:gd name="T1" fmla="*/ 2147483647 h 165"/>
              <a:gd name="T2" fmla="*/ 2147483647 w 199"/>
              <a:gd name="T3" fmla="*/ 2147483647 h 165"/>
              <a:gd name="T4" fmla="*/ 2147483647 w 199"/>
              <a:gd name="T5" fmla="*/ 0 h 165"/>
              <a:gd name="T6" fmla="*/ 2147483647 w 199"/>
              <a:gd name="T7" fmla="*/ 2147483647 h 165"/>
              <a:gd name="T8" fmla="*/ 2147483647 w 199"/>
              <a:gd name="T9" fmla="*/ 2147483647 h 165"/>
              <a:gd name="T10" fmla="*/ 2147483647 w 199"/>
              <a:gd name="T11" fmla="*/ 2147483647 h 165"/>
              <a:gd name="T12" fmla="*/ 2147483647 w 199"/>
              <a:gd name="T13" fmla="*/ 2147483647 h 165"/>
              <a:gd name="T14" fmla="*/ 2147483647 w 199"/>
              <a:gd name="T15" fmla="*/ 2147483647 h 165"/>
              <a:gd name="T16" fmla="*/ 2147483647 w 199"/>
              <a:gd name="T17" fmla="*/ 2147483647 h 165"/>
              <a:gd name="T18" fmla="*/ 2147483647 w 199"/>
              <a:gd name="T19" fmla="*/ 2147483647 h 165"/>
              <a:gd name="T20" fmla="*/ 2147483647 w 199"/>
              <a:gd name="T21" fmla="*/ 2147483647 h 165"/>
              <a:gd name="T22" fmla="*/ 2147483647 w 199"/>
              <a:gd name="T23" fmla="*/ 2147483647 h 165"/>
              <a:gd name="T24" fmla="*/ 2147483647 w 199"/>
              <a:gd name="T25" fmla="*/ 2147483647 h 165"/>
              <a:gd name="T26" fmla="*/ 2147483647 w 199"/>
              <a:gd name="T27" fmla="*/ 2147483647 h 165"/>
              <a:gd name="T28" fmla="*/ 2147483647 w 199"/>
              <a:gd name="T29" fmla="*/ 2147483647 h 165"/>
              <a:gd name="T30" fmla="*/ 2147483647 w 199"/>
              <a:gd name="T31" fmla="*/ 2147483647 h 165"/>
              <a:gd name="T32" fmla="*/ 2147483647 w 199"/>
              <a:gd name="T33" fmla="*/ 2147483647 h 165"/>
              <a:gd name="T34" fmla="*/ 2147483647 w 199"/>
              <a:gd name="T35" fmla="*/ 2147483647 h 165"/>
              <a:gd name="T36" fmla="*/ 2147483647 w 199"/>
              <a:gd name="T37" fmla="*/ 2147483647 h 165"/>
              <a:gd name="T38" fmla="*/ 2147483647 w 199"/>
              <a:gd name="T39" fmla="*/ 2147483647 h 165"/>
              <a:gd name="T40" fmla="*/ 2147483647 w 199"/>
              <a:gd name="T41" fmla="*/ 2147483647 h 165"/>
              <a:gd name="T42" fmla="*/ 2147483647 w 199"/>
              <a:gd name="T43" fmla="*/ 2147483647 h 165"/>
              <a:gd name="T44" fmla="*/ 2147483647 w 199"/>
              <a:gd name="T45" fmla="*/ 2147483647 h 165"/>
              <a:gd name="T46" fmla="*/ 2147483647 w 199"/>
              <a:gd name="T47" fmla="*/ 2147483647 h 165"/>
              <a:gd name="T48" fmla="*/ 2147483647 w 199"/>
              <a:gd name="T49" fmla="*/ 2147483647 h 165"/>
              <a:gd name="T50" fmla="*/ 2147483647 w 199"/>
              <a:gd name="T51" fmla="*/ 2147483647 h 165"/>
              <a:gd name="T52" fmla="*/ 2147483647 w 199"/>
              <a:gd name="T53" fmla="*/ 2147483647 h 165"/>
              <a:gd name="T54" fmla="*/ 2147483647 w 199"/>
              <a:gd name="T55" fmla="*/ 2147483647 h 165"/>
              <a:gd name="T56" fmla="*/ 2147483647 w 199"/>
              <a:gd name="T57" fmla="*/ 2147483647 h 165"/>
              <a:gd name="T58" fmla="*/ 2147483647 w 199"/>
              <a:gd name="T59" fmla="*/ 2147483647 h 165"/>
              <a:gd name="T60" fmla="*/ 2147483647 w 199"/>
              <a:gd name="T61" fmla="*/ 2147483647 h 165"/>
              <a:gd name="T62" fmla="*/ 2147483647 w 199"/>
              <a:gd name="T63" fmla="*/ 2147483647 h 165"/>
              <a:gd name="T64" fmla="*/ 2147483647 w 199"/>
              <a:gd name="T65" fmla="*/ 2147483647 h 165"/>
              <a:gd name="T66" fmla="*/ 2147483647 w 199"/>
              <a:gd name="T67" fmla="*/ 2147483647 h 165"/>
              <a:gd name="T68" fmla="*/ 2147483647 w 199"/>
              <a:gd name="T69" fmla="*/ 2147483647 h 165"/>
              <a:gd name="T70" fmla="*/ 2147483647 w 199"/>
              <a:gd name="T71" fmla="*/ 2147483647 h 165"/>
              <a:gd name="T72" fmla="*/ 2147483647 w 199"/>
              <a:gd name="T73" fmla="*/ 2147483647 h 165"/>
              <a:gd name="T74" fmla="*/ 2147483647 w 199"/>
              <a:gd name="T75" fmla="*/ 2147483647 h 165"/>
              <a:gd name="T76" fmla="*/ 2147483647 w 199"/>
              <a:gd name="T77" fmla="*/ 2147483647 h 165"/>
              <a:gd name="T78" fmla="*/ 2147483647 w 199"/>
              <a:gd name="T79" fmla="*/ 2147483647 h 165"/>
              <a:gd name="T80" fmla="*/ 2147483647 w 199"/>
              <a:gd name="T81" fmla="*/ 2147483647 h 165"/>
              <a:gd name="T82" fmla="*/ 2147483647 w 199"/>
              <a:gd name="T83" fmla="*/ 2147483647 h 165"/>
              <a:gd name="T84" fmla="*/ 2147483647 w 199"/>
              <a:gd name="T85" fmla="*/ 2147483647 h 165"/>
              <a:gd name="T86" fmla="*/ 2147483647 w 199"/>
              <a:gd name="T87" fmla="*/ 2147483647 h 165"/>
              <a:gd name="T88" fmla="*/ 2147483647 w 199"/>
              <a:gd name="T89" fmla="*/ 2147483647 h 165"/>
              <a:gd name="T90" fmla="*/ 2147483647 w 199"/>
              <a:gd name="T91" fmla="*/ 2147483647 h 165"/>
              <a:gd name="T92" fmla="*/ 2147483647 w 199"/>
              <a:gd name="T93" fmla="*/ 2147483647 h 165"/>
              <a:gd name="T94" fmla="*/ 2147483647 w 199"/>
              <a:gd name="T95" fmla="*/ 2147483647 h 165"/>
              <a:gd name="T96" fmla="*/ 2147483647 w 199"/>
              <a:gd name="T97" fmla="*/ 2147483647 h 165"/>
              <a:gd name="T98" fmla="*/ 2147483647 w 199"/>
              <a:gd name="T99" fmla="*/ 2147483647 h 1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
              <a:gd name="T151" fmla="*/ 0 h 165"/>
              <a:gd name="T152" fmla="*/ 199 w 199"/>
              <a:gd name="T153" fmla="*/ 165 h 1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 h="165">
                <a:moveTo>
                  <a:pt x="199" y="26"/>
                </a:moveTo>
                <a:cubicBezTo>
                  <a:pt x="198" y="24"/>
                  <a:pt x="197" y="23"/>
                  <a:pt x="196" y="23"/>
                </a:cubicBezTo>
                <a:cubicBezTo>
                  <a:pt x="108" y="0"/>
                  <a:pt x="108" y="0"/>
                  <a:pt x="108" y="0"/>
                </a:cubicBezTo>
                <a:cubicBezTo>
                  <a:pt x="106" y="0"/>
                  <a:pt x="104" y="1"/>
                  <a:pt x="103" y="3"/>
                </a:cubicBezTo>
                <a:cubicBezTo>
                  <a:pt x="88" y="41"/>
                  <a:pt x="88" y="41"/>
                  <a:pt x="88" y="41"/>
                </a:cubicBezTo>
                <a:cubicBezTo>
                  <a:pt x="87" y="42"/>
                  <a:pt x="87" y="42"/>
                  <a:pt x="87" y="43"/>
                </a:cubicBezTo>
                <a:cubicBezTo>
                  <a:pt x="75" y="46"/>
                  <a:pt x="75" y="46"/>
                  <a:pt x="75" y="46"/>
                </a:cubicBezTo>
                <a:cubicBezTo>
                  <a:pt x="75" y="46"/>
                  <a:pt x="75" y="46"/>
                  <a:pt x="75" y="46"/>
                </a:cubicBezTo>
                <a:cubicBezTo>
                  <a:pt x="75" y="45"/>
                  <a:pt x="74" y="44"/>
                  <a:pt x="73" y="44"/>
                </a:cubicBezTo>
                <a:cubicBezTo>
                  <a:pt x="6" y="15"/>
                  <a:pt x="6" y="15"/>
                  <a:pt x="6" y="15"/>
                </a:cubicBezTo>
                <a:cubicBezTo>
                  <a:pt x="4" y="14"/>
                  <a:pt x="2" y="14"/>
                  <a:pt x="1" y="16"/>
                </a:cubicBezTo>
                <a:cubicBezTo>
                  <a:pt x="0" y="17"/>
                  <a:pt x="0" y="20"/>
                  <a:pt x="1" y="21"/>
                </a:cubicBezTo>
                <a:cubicBezTo>
                  <a:pt x="24" y="55"/>
                  <a:pt x="24" y="55"/>
                  <a:pt x="24" y="55"/>
                </a:cubicBezTo>
                <a:cubicBezTo>
                  <a:pt x="24" y="119"/>
                  <a:pt x="24" y="119"/>
                  <a:pt x="24" y="119"/>
                </a:cubicBezTo>
                <a:cubicBezTo>
                  <a:pt x="24" y="121"/>
                  <a:pt x="25" y="122"/>
                  <a:pt x="27" y="123"/>
                </a:cubicBezTo>
                <a:cubicBezTo>
                  <a:pt x="94" y="165"/>
                  <a:pt x="94" y="165"/>
                  <a:pt x="94" y="165"/>
                </a:cubicBezTo>
                <a:cubicBezTo>
                  <a:pt x="95" y="165"/>
                  <a:pt x="96" y="165"/>
                  <a:pt x="97" y="165"/>
                </a:cubicBezTo>
                <a:cubicBezTo>
                  <a:pt x="97" y="165"/>
                  <a:pt x="98" y="165"/>
                  <a:pt x="98" y="165"/>
                </a:cubicBezTo>
                <a:cubicBezTo>
                  <a:pt x="172" y="137"/>
                  <a:pt x="172" y="137"/>
                  <a:pt x="172" y="137"/>
                </a:cubicBezTo>
                <a:cubicBezTo>
                  <a:pt x="174" y="136"/>
                  <a:pt x="175" y="135"/>
                  <a:pt x="175" y="133"/>
                </a:cubicBezTo>
                <a:cubicBezTo>
                  <a:pt x="175" y="70"/>
                  <a:pt x="175" y="70"/>
                  <a:pt x="175" y="70"/>
                </a:cubicBezTo>
                <a:cubicBezTo>
                  <a:pt x="198" y="30"/>
                  <a:pt x="198" y="30"/>
                  <a:pt x="198" y="30"/>
                </a:cubicBezTo>
                <a:cubicBezTo>
                  <a:pt x="199" y="28"/>
                  <a:pt x="199" y="27"/>
                  <a:pt x="199" y="26"/>
                </a:cubicBezTo>
                <a:close/>
                <a:moveTo>
                  <a:pt x="166" y="66"/>
                </a:moveTo>
                <a:cubicBezTo>
                  <a:pt x="166" y="67"/>
                  <a:pt x="166" y="68"/>
                  <a:pt x="166" y="68"/>
                </a:cubicBezTo>
                <a:cubicBezTo>
                  <a:pt x="166" y="130"/>
                  <a:pt x="166" y="130"/>
                  <a:pt x="166" y="130"/>
                </a:cubicBezTo>
                <a:cubicBezTo>
                  <a:pt x="97" y="156"/>
                  <a:pt x="97" y="156"/>
                  <a:pt x="97" y="156"/>
                </a:cubicBezTo>
                <a:cubicBezTo>
                  <a:pt x="34" y="117"/>
                  <a:pt x="34" y="117"/>
                  <a:pt x="34" y="117"/>
                </a:cubicBezTo>
                <a:cubicBezTo>
                  <a:pt x="34" y="54"/>
                  <a:pt x="34" y="54"/>
                  <a:pt x="34" y="54"/>
                </a:cubicBezTo>
                <a:cubicBezTo>
                  <a:pt x="34" y="53"/>
                  <a:pt x="33" y="52"/>
                  <a:pt x="33" y="51"/>
                </a:cubicBezTo>
                <a:cubicBezTo>
                  <a:pt x="18" y="30"/>
                  <a:pt x="18" y="30"/>
                  <a:pt x="18" y="30"/>
                </a:cubicBezTo>
                <a:cubicBezTo>
                  <a:pt x="68" y="52"/>
                  <a:pt x="68" y="52"/>
                  <a:pt x="68" y="52"/>
                </a:cubicBezTo>
                <a:cubicBezTo>
                  <a:pt x="82" y="71"/>
                  <a:pt x="82" y="71"/>
                  <a:pt x="82" y="71"/>
                </a:cubicBezTo>
                <a:cubicBezTo>
                  <a:pt x="48" y="55"/>
                  <a:pt x="48" y="55"/>
                  <a:pt x="48" y="55"/>
                </a:cubicBezTo>
                <a:cubicBezTo>
                  <a:pt x="46" y="54"/>
                  <a:pt x="43" y="55"/>
                  <a:pt x="42" y="57"/>
                </a:cubicBezTo>
                <a:cubicBezTo>
                  <a:pt x="41" y="59"/>
                  <a:pt x="42" y="62"/>
                  <a:pt x="44" y="63"/>
                </a:cubicBezTo>
                <a:cubicBezTo>
                  <a:pt x="92" y="85"/>
                  <a:pt x="92" y="85"/>
                  <a:pt x="92" y="85"/>
                </a:cubicBezTo>
                <a:cubicBezTo>
                  <a:pt x="92" y="140"/>
                  <a:pt x="92" y="140"/>
                  <a:pt x="92" y="140"/>
                </a:cubicBezTo>
                <a:cubicBezTo>
                  <a:pt x="92" y="143"/>
                  <a:pt x="94" y="145"/>
                  <a:pt x="97" y="145"/>
                </a:cubicBezTo>
                <a:cubicBezTo>
                  <a:pt x="99" y="145"/>
                  <a:pt x="101" y="143"/>
                  <a:pt x="101" y="140"/>
                </a:cubicBezTo>
                <a:cubicBezTo>
                  <a:pt x="101" y="83"/>
                  <a:pt x="101" y="83"/>
                  <a:pt x="101" y="83"/>
                </a:cubicBezTo>
                <a:cubicBezTo>
                  <a:pt x="101" y="82"/>
                  <a:pt x="101" y="82"/>
                  <a:pt x="101" y="82"/>
                </a:cubicBezTo>
                <a:cubicBezTo>
                  <a:pt x="101" y="82"/>
                  <a:pt x="101" y="82"/>
                  <a:pt x="101" y="82"/>
                </a:cubicBezTo>
                <a:cubicBezTo>
                  <a:pt x="101" y="82"/>
                  <a:pt x="101" y="82"/>
                  <a:pt x="101" y="82"/>
                </a:cubicBezTo>
                <a:cubicBezTo>
                  <a:pt x="101" y="82"/>
                  <a:pt x="101" y="82"/>
                  <a:pt x="101" y="81"/>
                </a:cubicBezTo>
                <a:cubicBezTo>
                  <a:pt x="165" y="68"/>
                  <a:pt x="165" y="68"/>
                  <a:pt x="165" y="68"/>
                </a:cubicBezTo>
                <a:cubicBezTo>
                  <a:pt x="97" y="41"/>
                  <a:pt x="97" y="41"/>
                  <a:pt x="97" y="41"/>
                </a:cubicBezTo>
                <a:cubicBezTo>
                  <a:pt x="110" y="10"/>
                  <a:pt x="110" y="10"/>
                  <a:pt x="110" y="10"/>
                </a:cubicBezTo>
                <a:cubicBezTo>
                  <a:pt x="187" y="30"/>
                  <a:pt x="187" y="30"/>
                  <a:pt x="187" y="30"/>
                </a:cubicBezTo>
                <a:lnTo>
                  <a:pt x="166" y="66"/>
                </a:lnTo>
                <a:close/>
              </a:path>
            </a:pathLst>
          </a:custGeom>
          <a:solidFill>
            <a:schemeClr val="bg1"/>
          </a:solidFill>
          <a:ln>
            <a:noFill/>
          </a:ln>
        </p:spPr>
        <p:txBody>
          <a:bodyPr/>
          <a:lstStyle/>
          <a:p>
            <a:endParaRPr lang="zh-CN" altLang="en-US"/>
          </a:p>
        </p:txBody>
      </p:sp>
      <p:sp>
        <p:nvSpPr>
          <p:cNvPr id="123"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35" name="文本框 34"/>
          <p:cNvSpPr txBox="1"/>
          <p:nvPr/>
        </p:nvSpPr>
        <p:spPr>
          <a:xfrm>
            <a:off x="1519404" y="4700352"/>
            <a:ext cx="1210588" cy="400110"/>
          </a:xfrm>
          <a:prstGeom prst="rect">
            <a:avLst/>
          </a:prstGeom>
          <a:noFill/>
        </p:spPr>
        <p:txBody>
          <a:bodyPr wrap="none" rtlCol="0" anchor="ctr">
            <a:spAutoFit/>
          </a:bodyPr>
          <a:lstStyle>
            <a:defPPr>
              <a:defRPr lang="zh-CN"/>
            </a:defPPr>
          </a:lstStyle>
          <a:p>
            <a:pPr algn="ctr"/>
            <a:r>
              <a:rPr lang="zh-CN" altLang="en-US" sz="2000" b="1" dirty="0">
                <a:solidFill>
                  <a:schemeClr val="bg1"/>
                </a:solidFill>
              </a:rPr>
              <a:t>添加标题</a:t>
            </a:r>
          </a:p>
        </p:txBody>
      </p:sp>
      <p:sp>
        <p:nvSpPr>
          <p:cNvPr id="36" name="文本框 35"/>
          <p:cNvSpPr txBox="1"/>
          <p:nvPr/>
        </p:nvSpPr>
        <p:spPr>
          <a:xfrm>
            <a:off x="1194423" y="5160783"/>
            <a:ext cx="1885482" cy="854080"/>
          </a:xfrm>
          <a:prstGeom prst="rect">
            <a:avLst/>
          </a:prstGeom>
          <a:noFill/>
        </p:spPr>
        <p:txBody>
          <a:bodyPr wrap="square" rtlCol="0">
            <a:spAutoFit/>
          </a:bodyPr>
          <a:lstStyle/>
          <a:p>
            <a:pPr algn="ct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100" dirty="0">
              <a:solidFill>
                <a:schemeClr val="bg1"/>
              </a:solidFill>
            </a:endParaRPr>
          </a:p>
        </p:txBody>
      </p:sp>
      <p:sp>
        <p:nvSpPr>
          <p:cNvPr id="37" name="文本框 36"/>
          <p:cNvSpPr txBox="1"/>
          <p:nvPr/>
        </p:nvSpPr>
        <p:spPr>
          <a:xfrm>
            <a:off x="4229498" y="4700352"/>
            <a:ext cx="1210588" cy="400110"/>
          </a:xfrm>
          <a:prstGeom prst="rect">
            <a:avLst/>
          </a:prstGeom>
          <a:noFill/>
        </p:spPr>
        <p:txBody>
          <a:bodyPr wrap="none" rtlCol="0" anchor="ctr">
            <a:spAutoFit/>
          </a:bodyPr>
          <a:lstStyle>
            <a:defPPr>
              <a:defRPr lang="zh-CN"/>
            </a:defPPr>
          </a:lstStyle>
          <a:p>
            <a:pPr algn="ctr"/>
            <a:r>
              <a:rPr lang="zh-CN" altLang="en-US" sz="2000" b="1" dirty="0">
                <a:solidFill>
                  <a:schemeClr val="bg1"/>
                </a:solidFill>
              </a:rPr>
              <a:t>添加标题</a:t>
            </a:r>
          </a:p>
        </p:txBody>
      </p:sp>
      <p:sp>
        <p:nvSpPr>
          <p:cNvPr id="38" name="文本框 37"/>
          <p:cNvSpPr txBox="1"/>
          <p:nvPr/>
        </p:nvSpPr>
        <p:spPr>
          <a:xfrm>
            <a:off x="3905311" y="5130623"/>
            <a:ext cx="1862847" cy="854080"/>
          </a:xfrm>
          <a:prstGeom prst="rect">
            <a:avLst/>
          </a:prstGeom>
          <a:noFill/>
        </p:spPr>
        <p:txBody>
          <a:bodyPr wrap="square" rtlCol="0">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100" dirty="0">
              <a:solidFill>
                <a:schemeClr val="bg1"/>
              </a:solidFill>
            </a:endParaRPr>
          </a:p>
        </p:txBody>
      </p:sp>
      <p:sp>
        <p:nvSpPr>
          <p:cNvPr id="39" name="文本框 38"/>
          <p:cNvSpPr txBox="1"/>
          <p:nvPr/>
        </p:nvSpPr>
        <p:spPr>
          <a:xfrm>
            <a:off x="6942683" y="4700352"/>
            <a:ext cx="1210588" cy="400110"/>
          </a:xfrm>
          <a:prstGeom prst="rect">
            <a:avLst/>
          </a:prstGeom>
          <a:noFill/>
        </p:spPr>
        <p:txBody>
          <a:bodyPr wrap="none" rtlCol="0" anchor="ctr">
            <a:spAutoFit/>
          </a:bodyPr>
          <a:lstStyle>
            <a:defPPr>
              <a:defRPr lang="zh-CN"/>
            </a:defPPr>
          </a:lstStyle>
          <a:p>
            <a:pPr algn="ctr"/>
            <a:r>
              <a:rPr lang="zh-CN" altLang="en-US" sz="2000" b="1" dirty="0">
                <a:solidFill>
                  <a:schemeClr val="bg1"/>
                </a:solidFill>
              </a:rPr>
              <a:t>添加标题</a:t>
            </a:r>
          </a:p>
        </p:txBody>
      </p:sp>
      <p:sp>
        <p:nvSpPr>
          <p:cNvPr id="40" name="文本框 39"/>
          <p:cNvSpPr txBox="1"/>
          <p:nvPr/>
        </p:nvSpPr>
        <p:spPr>
          <a:xfrm>
            <a:off x="6589680" y="5208395"/>
            <a:ext cx="1901456" cy="854080"/>
          </a:xfrm>
          <a:prstGeom prst="rect">
            <a:avLst/>
          </a:prstGeom>
          <a:noFill/>
        </p:spPr>
        <p:txBody>
          <a:bodyPr wrap="square" rtlCol="0">
            <a:spAutoFit/>
          </a:bodyPr>
          <a:lstStyle/>
          <a:p>
            <a:pPr algn="ct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100" dirty="0">
              <a:solidFill>
                <a:schemeClr val="bg1"/>
              </a:solidFill>
            </a:endParaRPr>
          </a:p>
        </p:txBody>
      </p:sp>
      <p:sp>
        <p:nvSpPr>
          <p:cNvPr id="41" name="文本框 40"/>
          <p:cNvSpPr txBox="1"/>
          <p:nvPr/>
        </p:nvSpPr>
        <p:spPr>
          <a:xfrm>
            <a:off x="9645243" y="4700352"/>
            <a:ext cx="1210588" cy="400110"/>
          </a:xfrm>
          <a:prstGeom prst="rect">
            <a:avLst/>
          </a:prstGeom>
          <a:noFill/>
        </p:spPr>
        <p:txBody>
          <a:bodyPr wrap="none" rtlCol="0" anchor="ctr">
            <a:spAutoFit/>
          </a:bodyPr>
          <a:lstStyle>
            <a:defPPr>
              <a:defRPr lang="zh-CN"/>
            </a:defPPr>
          </a:lstStyle>
          <a:p>
            <a:pPr algn="ctr"/>
            <a:r>
              <a:rPr lang="zh-CN" altLang="en-US" sz="2000" b="1" dirty="0">
                <a:solidFill>
                  <a:schemeClr val="bg1"/>
                </a:solidFill>
              </a:rPr>
              <a:t>添加标题</a:t>
            </a:r>
          </a:p>
        </p:txBody>
      </p:sp>
      <p:sp>
        <p:nvSpPr>
          <p:cNvPr id="42" name="文本框 41"/>
          <p:cNvSpPr txBox="1"/>
          <p:nvPr/>
        </p:nvSpPr>
        <p:spPr>
          <a:xfrm>
            <a:off x="9292240" y="5208395"/>
            <a:ext cx="1901456" cy="854080"/>
          </a:xfrm>
          <a:prstGeom prst="rect">
            <a:avLst/>
          </a:prstGeom>
          <a:noFill/>
        </p:spPr>
        <p:txBody>
          <a:bodyPr wrap="square" rtlCol="0">
            <a:spAutoFit/>
          </a:bodyPr>
          <a:lstStyle/>
          <a:p>
            <a:pPr algn="ct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100" dirty="0">
              <a:solidFill>
                <a:schemeClr val="bg1"/>
              </a:solidFill>
            </a:endParaRPr>
          </a:p>
        </p:txBody>
      </p:sp>
      <p:sp>
        <p:nvSpPr>
          <p:cNvPr id="29" name="Freeform 5"/>
          <p:cNvSpPr/>
          <p:nvPr/>
        </p:nvSpPr>
        <p:spPr bwMode="auto">
          <a:xfrm>
            <a:off x="1353222" y="2255256"/>
            <a:ext cx="1385840" cy="1663009"/>
          </a:xfrm>
          <a:custGeom>
            <a:avLst/>
            <a:gdLst>
              <a:gd name="T0" fmla="*/ 325 w 650"/>
              <a:gd name="T1" fmla="*/ 0 h 780"/>
              <a:gd name="T2" fmla="*/ 488 w 650"/>
              <a:gd name="T3" fmla="*/ 98 h 780"/>
              <a:gd name="T4" fmla="*/ 650 w 650"/>
              <a:gd name="T5" fmla="*/ 195 h 780"/>
              <a:gd name="T6" fmla="*/ 650 w 650"/>
              <a:gd name="T7" fmla="*/ 390 h 780"/>
              <a:gd name="T8" fmla="*/ 650 w 650"/>
              <a:gd name="T9" fmla="*/ 585 h 780"/>
              <a:gd name="T10" fmla="*/ 488 w 650"/>
              <a:gd name="T11" fmla="*/ 682 h 780"/>
              <a:gd name="T12" fmla="*/ 325 w 650"/>
              <a:gd name="T13" fmla="*/ 780 h 780"/>
              <a:gd name="T14" fmla="*/ 163 w 650"/>
              <a:gd name="T15" fmla="*/ 682 h 780"/>
              <a:gd name="T16" fmla="*/ 0 w 650"/>
              <a:gd name="T17" fmla="*/ 585 h 780"/>
              <a:gd name="T18" fmla="*/ 0 w 650"/>
              <a:gd name="T19" fmla="*/ 390 h 780"/>
              <a:gd name="T20" fmla="*/ 0 w 650"/>
              <a:gd name="T21" fmla="*/ 195 h 780"/>
              <a:gd name="T22" fmla="*/ 163 w 650"/>
              <a:gd name="T23" fmla="*/ 98 h 780"/>
              <a:gd name="T24" fmla="*/ 325 w 650"/>
              <a:gd name="T2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780">
                <a:moveTo>
                  <a:pt x="325" y="0"/>
                </a:moveTo>
                <a:lnTo>
                  <a:pt x="488" y="98"/>
                </a:lnTo>
                <a:lnTo>
                  <a:pt x="650" y="195"/>
                </a:lnTo>
                <a:lnTo>
                  <a:pt x="650" y="390"/>
                </a:lnTo>
                <a:lnTo>
                  <a:pt x="650" y="585"/>
                </a:lnTo>
                <a:lnTo>
                  <a:pt x="488" y="682"/>
                </a:lnTo>
                <a:lnTo>
                  <a:pt x="325" y="780"/>
                </a:lnTo>
                <a:lnTo>
                  <a:pt x="163" y="682"/>
                </a:lnTo>
                <a:lnTo>
                  <a:pt x="0" y="585"/>
                </a:lnTo>
                <a:lnTo>
                  <a:pt x="0" y="390"/>
                </a:lnTo>
                <a:lnTo>
                  <a:pt x="0" y="195"/>
                </a:lnTo>
                <a:lnTo>
                  <a:pt x="163" y="98"/>
                </a:lnTo>
                <a:lnTo>
                  <a:pt x="325" y="0"/>
                </a:lnTo>
                <a:close/>
              </a:path>
            </a:pathLst>
          </a:custGeom>
          <a:solidFill>
            <a:srgbClr val="1ED5B7"/>
          </a:solidFill>
          <a:ln>
            <a:noFill/>
          </a:ln>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Freeform 6"/>
          <p:cNvSpPr/>
          <p:nvPr/>
        </p:nvSpPr>
        <p:spPr bwMode="auto">
          <a:xfrm>
            <a:off x="4022714" y="2271657"/>
            <a:ext cx="1385840" cy="1663009"/>
          </a:xfrm>
          <a:custGeom>
            <a:avLst/>
            <a:gdLst>
              <a:gd name="T0" fmla="*/ 325 w 650"/>
              <a:gd name="T1" fmla="*/ 0 h 780"/>
              <a:gd name="T2" fmla="*/ 488 w 650"/>
              <a:gd name="T3" fmla="*/ 98 h 780"/>
              <a:gd name="T4" fmla="*/ 650 w 650"/>
              <a:gd name="T5" fmla="*/ 195 h 780"/>
              <a:gd name="T6" fmla="*/ 650 w 650"/>
              <a:gd name="T7" fmla="*/ 390 h 780"/>
              <a:gd name="T8" fmla="*/ 650 w 650"/>
              <a:gd name="T9" fmla="*/ 585 h 780"/>
              <a:gd name="T10" fmla="*/ 488 w 650"/>
              <a:gd name="T11" fmla="*/ 682 h 780"/>
              <a:gd name="T12" fmla="*/ 325 w 650"/>
              <a:gd name="T13" fmla="*/ 780 h 780"/>
              <a:gd name="T14" fmla="*/ 163 w 650"/>
              <a:gd name="T15" fmla="*/ 682 h 780"/>
              <a:gd name="T16" fmla="*/ 0 w 650"/>
              <a:gd name="T17" fmla="*/ 585 h 780"/>
              <a:gd name="T18" fmla="*/ 0 w 650"/>
              <a:gd name="T19" fmla="*/ 390 h 780"/>
              <a:gd name="T20" fmla="*/ 0 w 650"/>
              <a:gd name="T21" fmla="*/ 195 h 780"/>
              <a:gd name="T22" fmla="*/ 163 w 650"/>
              <a:gd name="T23" fmla="*/ 98 h 780"/>
              <a:gd name="T24" fmla="*/ 325 w 650"/>
              <a:gd name="T2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780">
                <a:moveTo>
                  <a:pt x="325" y="0"/>
                </a:moveTo>
                <a:lnTo>
                  <a:pt x="488" y="98"/>
                </a:lnTo>
                <a:lnTo>
                  <a:pt x="650" y="195"/>
                </a:lnTo>
                <a:lnTo>
                  <a:pt x="650" y="390"/>
                </a:lnTo>
                <a:lnTo>
                  <a:pt x="650" y="585"/>
                </a:lnTo>
                <a:lnTo>
                  <a:pt x="488" y="682"/>
                </a:lnTo>
                <a:lnTo>
                  <a:pt x="325" y="780"/>
                </a:lnTo>
                <a:lnTo>
                  <a:pt x="163" y="682"/>
                </a:lnTo>
                <a:lnTo>
                  <a:pt x="0" y="585"/>
                </a:lnTo>
                <a:lnTo>
                  <a:pt x="0" y="390"/>
                </a:lnTo>
                <a:lnTo>
                  <a:pt x="0" y="195"/>
                </a:lnTo>
                <a:lnTo>
                  <a:pt x="163" y="98"/>
                </a:lnTo>
                <a:lnTo>
                  <a:pt x="325" y="0"/>
                </a:lnTo>
                <a:close/>
              </a:path>
            </a:pathLst>
          </a:custGeom>
          <a:solidFill>
            <a:srgbClr val="1ED5B7"/>
          </a:solidFill>
          <a:ln>
            <a:noFill/>
          </a:ln>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Freeform 7"/>
          <p:cNvSpPr/>
          <p:nvPr/>
        </p:nvSpPr>
        <p:spPr bwMode="auto">
          <a:xfrm>
            <a:off x="6861297" y="2249360"/>
            <a:ext cx="1383708" cy="1660877"/>
          </a:xfrm>
          <a:custGeom>
            <a:avLst/>
            <a:gdLst>
              <a:gd name="T0" fmla="*/ 324 w 649"/>
              <a:gd name="T1" fmla="*/ 0 h 779"/>
              <a:gd name="T2" fmla="*/ 487 w 649"/>
              <a:gd name="T3" fmla="*/ 98 h 779"/>
              <a:gd name="T4" fmla="*/ 649 w 649"/>
              <a:gd name="T5" fmla="*/ 195 h 779"/>
              <a:gd name="T6" fmla="*/ 649 w 649"/>
              <a:gd name="T7" fmla="*/ 390 h 779"/>
              <a:gd name="T8" fmla="*/ 649 w 649"/>
              <a:gd name="T9" fmla="*/ 584 h 779"/>
              <a:gd name="T10" fmla="*/ 487 w 649"/>
              <a:gd name="T11" fmla="*/ 682 h 779"/>
              <a:gd name="T12" fmla="*/ 324 w 649"/>
              <a:gd name="T13" fmla="*/ 779 h 779"/>
              <a:gd name="T14" fmla="*/ 162 w 649"/>
              <a:gd name="T15" fmla="*/ 682 h 779"/>
              <a:gd name="T16" fmla="*/ 0 w 649"/>
              <a:gd name="T17" fmla="*/ 584 h 779"/>
              <a:gd name="T18" fmla="*/ 0 w 649"/>
              <a:gd name="T19" fmla="*/ 390 h 779"/>
              <a:gd name="T20" fmla="*/ 0 w 649"/>
              <a:gd name="T21" fmla="*/ 195 h 779"/>
              <a:gd name="T22" fmla="*/ 162 w 649"/>
              <a:gd name="T23" fmla="*/ 98 h 779"/>
              <a:gd name="T24" fmla="*/ 324 w 649"/>
              <a:gd name="T25"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9" h="779">
                <a:moveTo>
                  <a:pt x="324" y="0"/>
                </a:moveTo>
                <a:lnTo>
                  <a:pt x="487" y="98"/>
                </a:lnTo>
                <a:lnTo>
                  <a:pt x="649" y="195"/>
                </a:lnTo>
                <a:lnTo>
                  <a:pt x="649" y="390"/>
                </a:lnTo>
                <a:lnTo>
                  <a:pt x="649" y="584"/>
                </a:lnTo>
                <a:lnTo>
                  <a:pt x="487" y="682"/>
                </a:lnTo>
                <a:lnTo>
                  <a:pt x="324" y="779"/>
                </a:lnTo>
                <a:lnTo>
                  <a:pt x="162" y="682"/>
                </a:lnTo>
                <a:lnTo>
                  <a:pt x="0" y="584"/>
                </a:lnTo>
                <a:lnTo>
                  <a:pt x="0" y="390"/>
                </a:lnTo>
                <a:lnTo>
                  <a:pt x="0" y="195"/>
                </a:lnTo>
                <a:lnTo>
                  <a:pt x="162" y="98"/>
                </a:lnTo>
                <a:lnTo>
                  <a:pt x="324" y="0"/>
                </a:lnTo>
                <a:close/>
              </a:path>
            </a:pathLst>
          </a:custGeom>
          <a:solidFill>
            <a:srgbClr val="1ED5B7"/>
          </a:solidFill>
          <a:ln>
            <a:noFill/>
          </a:ln>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reeform 8"/>
          <p:cNvSpPr/>
          <p:nvPr/>
        </p:nvSpPr>
        <p:spPr bwMode="auto">
          <a:xfrm>
            <a:off x="9541623" y="2217169"/>
            <a:ext cx="1385840" cy="1660877"/>
          </a:xfrm>
          <a:custGeom>
            <a:avLst/>
            <a:gdLst>
              <a:gd name="T0" fmla="*/ 325 w 650"/>
              <a:gd name="T1" fmla="*/ 0 h 779"/>
              <a:gd name="T2" fmla="*/ 488 w 650"/>
              <a:gd name="T3" fmla="*/ 98 h 779"/>
              <a:gd name="T4" fmla="*/ 650 w 650"/>
              <a:gd name="T5" fmla="*/ 195 h 779"/>
              <a:gd name="T6" fmla="*/ 650 w 650"/>
              <a:gd name="T7" fmla="*/ 390 h 779"/>
              <a:gd name="T8" fmla="*/ 650 w 650"/>
              <a:gd name="T9" fmla="*/ 584 h 779"/>
              <a:gd name="T10" fmla="*/ 488 w 650"/>
              <a:gd name="T11" fmla="*/ 682 h 779"/>
              <a:gd name="T12" fmla="*/ 325 w 650"/>
              <a:gd name="T13" fmla="*/ 779 h 779"/>
              <a:gd name="T14" fmla="*/ 163 w 650"/>
              <a:gd name="T15" fmla="*/ 682 h 779"/>
              <a:gd name="T16" fmla="*/ 0 w 650"/>
              <a:gd name="T17" fmla="*/ 584 h 779"/>
              <a:gd name="T18" fmla="*/ 0 w 650"/>
              <a:gd name="T19" fmla="*/ 390 h 779"/>
              <a:gd name="T20" fmla="*/ 0 w 650"/>
              <a:gd name="T21" fmla="*/ 195 h 779"/>
              <a:gd name="T22" fmla="*/ 163 w 650"/>
              <a:gd name="T23" fmla="*/ 98 h 779"/>
              <a:gd name="T24" fmla="*/ 325 w 650"/>
              <a:gd name="T25"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779">
                <a:moveTo>
                  <a:pt x="325" y="0"/>
                </a:moveTo>
                <a:lnTo>
                  <a:pt x="488" y="98"/>
                </a:lnTo>
                <a:lnTo>
                  <a:pt x="650" y="195"/>
                </a:lnTo>
                <a:lnTo>
                  <a:pt x="650" y="390"/>
                </a:lnTo>
                <a:lnTo>
                  <a:pt x="650" y="584"/>
                </a:lnTo>
                <a:lnTo>
                  <a:pt x="488" y="682"/>
                </a:lnTo>
                <a:lnTo>
                  <a:pt x="325" y="779"/>
                </a:lnTo>
                <a:lnTo>
                  <a:pt x="163" y="682"/>
                </a:lnTo>
                <a:lnTo>
                  <a:pt x="0" y="584"/>
                </a:lnTo>
                <a:lnTo>
                  <a:pt x="0" y="390"/>
                </a:lnTo>
                <a:lnTo>
                  <a:pt x="0" y="195"/>
                </a:lnTo>
                <a:lnTo>
                  <a:pt x="163" y="98"/>
                </a:lnTo>
                <a:lnTo>
                  <a:pt x="325" y="0"/>
                </a:lnTo>
                <a:close/>
              </a:path>
            </a:pathLst>
          </a:custGeom>
          <a:solidFill>
            <a:srgbClr val="1ED5B7"/>
          </a:solidFill>
          <a:ln>
            <a:noFill/>
          </a:ln>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3" name="Group 12"/>
          <p:cNvGrpSpPr/>
          <p:nvPr/>
        </p:nvGrpSpPr>
        <p:grpSpPr>
          <a:xfrm>
            <a:off x="4416570" y="2748288"/>
            <a:ext cx="598126" cy="749958"/>
            <a:chOff x="5106627" y="2260366"/>
            <a:chExt cx="324452" cy="406813"/>
          </a:xfrm>
          <a:solidFill>
            <a:schemeClr val="bg1"/>
          </a:solidFill>
        </p:grpSpPr>
        <p:sp>
          <p:nvSpPr>
            <p:cNvPr id="44"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8" name="Group 17"/>
          <p:cNvGrpSpPr/>
          <p:nvPr/>
        </p:nvGrpSpPr>
        <p:grpSpPr>
          <a:xfrm>
            <a:off x="7277092" y="2720924"/>
            <a:ext cx="552117" cy="717753"/>
            <a:chOff x="6421904" y="4798576"/>
            <a:chExt cx="299494" cy="389342"/>
          </a:xfrm>
          <a:solidFill>
            <a:schemeClr val="bg1"/>
          </a:solidFill>
        </p:grpSpPr>
        <p:sp>
          <p:nvSpPr>
            <p:cNvPr id="49"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1" name="Group 20"/>
          <p:cNvGrpSpPr/>
          <p:nvPr/>
        </p:nvGrpSpPr>
        <p:grpSpPr>
          <a:xfrm>
            <a:off x="1748663" y="2814112"/>
            <a:ext cx="594956" cy="585513"/>
            <a:chOff x="1587575" y="2265358"/>
            <a:chExt cx="314468" cy="309477"/>
          </a:xfrm>
          <a:solidFill>
            <a:schemeClr val="bg1"/>
          </a:solidFill>
        </p:grpSpPr>
        <p:sp>
          <p:nvSpPr>
            <p:cNvPr id="52"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4" name="Group 23"/>
          <p:cNvGrpSpPr/>
          <p:nvPr/>
        </p:nvGrpSpPr>
        <p:grpSpPr>
          <a:xfrm>
            <a:off x="9875705" y="2782559"/>
            <a:ext cx="717672" cy="530100"/>
            <a:chOff x="2563427" y="3717902"/>
            <a:chExt cx="439257" cy="324452"/>
          </a:xfrm>
          <a:solidFill>
            <a:schemeClr val="bg1"/>
          </a:solidFill>
        </p:grpSpPr>
        <p:sp>
          <p:nvSpPr>
            <p:cNvPr id="55" name="Freeform 92"/>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Freeform 93"/>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Freeform 94"/>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58" name="矩形 57"/>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352"/>
                                        </p:tgtEl>
                                        <p:attrNameLst>
                                          <p:attrName>style.visibility</p:attrName>
                                        </p:attrNameLst>
                                      </p:cBhvr>
                                      <p:to>
                                        <p:strVal val="visible"/>
                                      </p:to>
                                    </p:set>
                                    <p:anim calcmode="lin" valueType="num">
                                      <p:cBhvr>
                                        <p:cTn id="7" dur="500" fill="hold"/>
                                        <p:tgtEl>
                                          <p:spTgt spid="14352"/>
                                        </p:tgtEl>
                                        <p:attrNameLst>
                                          <p:attrName>ppt_w</p:attrName>
                                        </p:attrNameLst>
                                      </p:cBhvr>
                                      <p:tavLst>
                                        <p:tav tm="0">
                                          <p:val>
                                            <p:fltVal val="0"/>
                                          </p:val>
                                        </p:tav>
                                        <p:tav tm="100000">
                                          <p:val>
                                            <p:strVal val="#ppt_w"/>
                                          </p:val>
                                        </p:tav>
                                      </p:tavLst>
                                    </p:anim>
                                    <p:anim calcmode="lin" valueType="num">
                                      <p:cBhvr>
                                        <p:cTn id="8" dur="500" fill="hold"/>
                                        <p:tgtEl>
                                          <p:spTgt spid="14352"/>
                                        </p:tgtEl>
                                        <p:attrNameLst>
                                          <p:attrName>ppt_h</p:attrName>
                                        </p:attrNameLst>
                                      </p:cBhvr>
                                      <p:tavLst>
                                        <p:tav tm="0">
                                          <p:val>
                                            <p:fltVal val="0"/>
                                          </p:val>
                                        </p:tav>
                                        <p:tav tm="100000">
                                          <p:val>
                                            <p:strVal val="#ppt_h"/>
                                          </p:val>
                                        </p:tav>
                                      </p:tavLst>
                                    </p:anim>
                                    <p:animEffect transition="in" filter="fade">
                                      <p:cBhvr>
                                        <p:cTn id="9" dur="500"/>
                                        <p:tgtEl>
                                          <p:spTgt spid="143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58"/>
                                        </p:tgtEl>
                                        <p:attrNameLst>
                                          <p:attrName>style.visibility</p:attrName>
                                        </p:attrNameLst>
                                      </p:cBhvr>
                                      <p:to>
                                        <p:strVal val="visible"/>
                                      </p:to>
                                    </p:set>
                                    <p:anim calcmode="lin" valueType="num">
                                      <p:cBhvr>
                                        <p:cTn id="12" dur="500" fill="hold"/>
                                        <p:tgtEl>
                                          <p:spTgt spid="14358"/>
                                        </p:tgtEl>
                                        <p:attrNameLst>
                                          <p:attrName>ppt_w</p:attrName>
                                        </p:attrNameLst>
                                      </p:cBhvr>
                                      <p:tavLst>
                                        <p:tav tm="0">
                                          <p:val>
                                            <p:fltVal val="0"/>
                                          </p:val>
                                        </p:tav>
                                        <p:tav tm="100000">
                                          <p:val>
                                            <p:strVal val="#ppt_w"/>
                                          </p:val>
                                        </p:tav>
                                      </p:tavLst>
                                    </p:anim>
                                    <p:anim calcmode="lin" valueType="num">
                                      <p:cBhvr>
                                        <p:cTn id="13" dur="500" fill="hold"/>
                                        <p:tgtEl>
                                          <p:spTgt spid="14358"/>
                                        </p:tgtEl>
                                        <p:attrNameLst>
                                          <p:attrName>ppt_h</p:attrName>
                                        </p:attrNameLst>
                                      </p:cBhvr>
                                      <p:tavLst>
                                        <p:tav tm="0">
                                          <p:val>
                                            <p:fltVal val="0"/>
                                          </p:val>
                                        </p:tav>
                                        <p:tav tm="100000">
                                          <p:val>
                                            <p:strVal val="#ppt_h"/>
                                          </p:val>
                                        </p:tav>
                                      </p:tavLst>
                                    </p:anim>
                                    <p:animEffect transition="in" filter="fade">
                                      <p:cBhvr>
                                        <p:cTn id="14" dur="500"/>
                                        <p:tgtEl>
                                          <p:spTgt spid="1435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364"/>
                                        </p:tgtEl>
                                        <p:attrNameLst>
                                          <p:attrName>style.visibility</p:attrName>
                                        </p:attrNameLst>
                                      </p:cBhvr>
                                      <p:to>
                                        <p:strVal val="visible"/>
                                      </p:to>
                                    </p:set>
                                    <p:anim calcmode="lin" valueType="num">
                                      <p:cBhvr>
                                        <p:cTn id="17" dur="500" fill="hold"/>
                                        <p:tgtEl>
                                          <p:spTgt spid="14364"/>
                                        </p:tgtEl>
                                        <p:attrNameLst>
                                          <p:attrName>ppt_w</p:attrName>
                                        </p:attrNameLst>
                                      </p:cBhvr>
                                      <p:tavLst>
                                        <p:tav tm="0">
                                          <p:val>
                                            <p:fltVal val="0"/>
                                          </p:val>
                                        </p:tav>
                                        <p:tav tm="100000">
                                          <p:val>
                                            <p:strVal val="#ppt_w"/>
                                          </p:val>
                                        </p:tav>
                                      </p:tavLst>
                                    </p:anim>
                                    <p:anim calcmode="lin" valueType="num">
                                      <p:cBhvr>
                                        <p:cTn id="18" dur="500" fill="hold"/>
                                        <p:tgtEl>
                                          <p:spTgt spid="14364"/>
                                        </p:tgtEl>
                                        <p:attrNameLst>
                                          <p:attrName>ppt_h</p:attrName>
                                        </p:attrNameLst>
                                      </p:cBhvr>
                                      <p:tavLst>
                                        <p:tav tm="0">
                                          <p:val>
                                            <p:fltVal val="0"/>
                                          </p:val>
                                        </p:tav>
                                        <p:tav tm="100000">
                                          <p:val>
                                            <p:strVal val="#ppt_h"/>
                                          </p:val>
                                        </p:tav>
                                      </p:tavLst>
                                    </p:anim>
                                    <p:animEffect transition="in" filter="fade">
                                      <p:cBhvr>
                                        <p:cTn id="19" dur="500"/>
                                        <p:tgtEl>
                                          <p:spTgt spid="1436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348"/>
                                        </p:tgtEl>
                                        <p:attrNameLst>
                                          <p:attrName>style.visibility</p:attrName>
                                        </p:attrNameLst>
                                      </p:cBhvr>
                                      <p:to>
                                        <p:strVal val="visible"/>
                                      </p:to>
                                    </p:set>
                                    <p:anim calcmode="lin" valueType="num">
                                      <p:cBhvr>
                                        <p:cTn id="22" dur="500" fill="hold"/>
                                        <p:tgtEl>
                                          <p:spTgt spid="14348"/>
                                        </p:tgtEl>
                                        <p:attrNameLst>
                                          <p:attrName>ppt_w</p:attrName>
                                        </p:attrNameLst>
                                      </p:cBhvr>
                                      <p:tavLst>
                                        <p:tav tm="0">
                                          <p:val>
                                            <p:fltVal val="0"/>
                                          </p:val>
                                        </p:tav>
                                        <p:tav tm="100000">
                                          <p:val>
                                            <p:strVal val="#ppt_w"/>
                                          </p:val>
                                        </p:tav>
                                      </p:tavLst>
                                    </p:anim>
                                    <p:anim calcmode="lin" valueType="num">
                                      <p:cBhvr>
                                        <p:cTn id="23" dur="500" fill="hold"/>
                                        <p:tgtEl>
                                          <p:spTgt spid="14348"/>
                                        </p:tgtEl>
                                        <p:attrNameLst>
                                          <p:attrName>ppt_h</p:attrName>
                                        </p:attrNameLst>
                                      </p:cBhvr>
                                      <p:tavLst>
                                        <p:tav tm="0">
                                          <p:val>
                                            <p:fltVal val="0"/>
                                          </p:val>
                                        </p:tav>
                                        <p:tav tm="100000">
                                          <p:val>
                                            <p:strVal val="#ppt_h"/>
                                          </p:val>
                                        </p:tav>
                                      </p:tavLst>
                                    </p:anim>
                                    <p:animEffect transition="in" filter="fade">
                                      <p:cBhvr>
                                        <p:cTn id="24" dur="500"/>
                                        <p:tgtEl>
                                          <p:spTgt spid="1434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367"/>
                                        </p:tgtEl>
                                        <p:attrNameLst>
                                          <p:attrName>style.visibility</p:attrName>
                                        </p:attrNameLst>
                                      </p:cBhvr>
                                      <p:to>
                                        <p:strVal val="visible"/>
                                      </p:to>
                                    </p:set>
                                    <p:animEffect transition="in" filter="fade">
                                      <p:cBhvr>
                                        <p:cTn id="28" dur="500"/>
                                        <p:tgtEl>
                                          <p:spTgt spid="14367"/>
                                        </p:tgtEl>
                                      </p:cBhvr>
                                    </p:animEffect>
                                  </p:childTnLst>
                                </p:cTn>
                              </p:par>
                              <p:par>
                                <p:cTn id="29" presetID="10" presetClass="entr" presetSubtype="0" fill="hold" nodeType="withEffect">
                                  <p:stCondLst>
                                    <p:cond delay="0"/>
                                  </p:stCondLst>
                                  <p:childTnLst>
                                    <p:set>
                                      <p:cBhvr>
                                        <p:cTn id="30" dur="1" fill="hold">
                                          <p:stCondLst>
                                            <p:cond delay="0"/>
                                          </p:stCondLst>
                                        </p:cTn>
                                        <p:tgtEl>
                                          <p:spTgt spid="14361"/>
                                        </p:tgtEl>
                                        <p:attrNameLst>
                                          <p:attrName>style.visibility</p:attrName>
                                        </p:attrNameLst>
                                      </p:cBhvr>
                                      <p:to>
                                        <p:strVal val="visible"/>
                                      </p:to>
                                    </p:set>
                                    <p:animEffect transition="in" filter="fade">
                                      <p:cBhvr>
                                        <p:cTn id="31" dur="500"/>
                                        <p:tgtEl>
                                          <p:spTgt spid="14361"/>
                                        </p:tgtEl>
                                      </p:cBhvr>
                                    </p:animEffect>
                                  </p:childTnLst>
                                </p:cTn>
                              </p:par>
                              <p:par>
                                <p:cTn id="32" presetID="10" presetClass="entr" presetSubtype="0" fill="hold" nodeType="withEffect">
                                  <p:stCondLst>
                                    <p:cond delay="0"/>
                                  </p:stCondLst>
                                  <p:childTnLst>
                                    <p:set>
                                      <p:cBhvr>
                                        <p:cTn id="33" dur="1" fill="hold">
                                          <p:stCondLst>
                                            <p:cond delay="0"/>
                                          </p:stCondLst>
                                        </p:cTn>
                                        <p:tgtEl>
                                          <p:spTgt spid="14355"/>
                                        </p:tgtEl>
                                        <p:attrNameLst>
                                          <p:attrName>style.visibility</p:attrName>
                                        </p:attrNameLst>
                                      </p:cBhvr>
                                      <p:to>
                                        <p:strVal val="visible"/>
                                      </p:to>
                                    </p:set>
                                    <p:animEffect transition="in" filter="fade">
                                      <p:cBhvr>
                                        <p:cTn id="34" dur="500"/>
                                        <p:tgtEl>
                                          <p:spTgt spid="143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351"/>
                                        </p:tgtEl>
                                        <p:attrNameLst>
                                          <p:attrName>style.visibility</p:attrName>
                                        </p:attrNameLst>
                                      </p:cBhvr>
                                      <p:to>
                                        <p:strVal val="visible"/>
                                      </p:to>
                                    </p:set>
                                    <p:animEffect transition="in" filter="fade">
                                      <p:cBhvr>
                                        <p:cTn id="37" dur="500"/>
                                        <p:tgtEl>
                                          <p:spTgt spid="14351"/>
                                        </p:tgtEl>
                                      </p:cBhvr>
                                    </p:animEffect>
                                  </p:childTnLst>
                                </p:cTn>
                              </p:par>
                            </p:childTnLst>
                          </p:cTn>
                        </p:par>
                        <p:par>
                          <p:cTn id="38" fill="hold">
                            <p:stCondLst>
                              <p:cond delay="1000"/>
                            </p:stCondLst>
                            <p:childTnLst>
                              <p:par>
                                <p:cTn id="39" presetID="47"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anim calcmode="lin" valueType="num">
                                      <p:cBhvr>
                                        <p:cTn id="42" dur="500" fill="hold"/>
                                        <p:tgtEl>
                                          <p:spTgt spid="35"/>
                                        </p:tgtEl>
                                        <p:attrNameLst>
                                          <p:attrName>ppt_x</p:attrName>
                                        </p:attrNameLst>
                                      </p:cBhvr>
                                      <p:tavLst>
                                        <p:tav tm="0">
                                          <p:val>
                                            <p:strVal val="#ppt_x"/>
                                          </p:val>
                                        </p:tav>
                                        <p:tav tm="100000">
                                          <p:val>
                                            <p:strVal val="#ppt_x"/>
                                          </p:val>
                                        </p:tav>
                                      </p:tavLst>
                                    </p:anim>
                                    <p:anim calcmode="lin" valueType="num">
                                      <p:cBhvr>
                                        <p:cTn id="43" dur="500" fill="hold"/>
                                        <p:tgtEl>
                                          <p:spTgt spid="35"/>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anim calcmode="lin" valueType="num">
                                      <p:cBhvr>
                                        <p:cTn id="47" dur="500" fill="hold"/>
                                        <p:tgtEl>
                                          <p:spTgt spid="36"/>
                                        </p:tgtEl>
                                        <p:attrNameLst>
                                          <p:attrName>ppt_x</p:attrName>
                                        </p:attrNameLst>
                                      </p:cBhvr>
                                      <p:tavLst>
                                        <p:tav tm="0">
                                          <p:val>
                                            <p:strVal val="#ppt_x"/>
                                          </p:val>
                                        </p:tav>
                                        <p:tav tm="100000">
                                          <p:val>
                                            <p:strVal val="#ppt_x"/>
                                          </p:val>
                                        </p:tav>
                                      </p:tavLst>
                                    </p:anim>
                                    <p:anim calcmode="lin" valueType="num">
                                      <p:cBhvr>
                                        <p:cTn id="48" dur="500" fill="hold"/>
                                        <p:tgtEl>
                                          <p:spTgt spid="36"/>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anim calcmode="lin" valueType="num">
                                      <p:cBhvr>
                                        <p:cTn id="52" dur="500" fill="hold"/>
                                        <p:tgtEl>
                                          <p:spTgt spid="37"/>
                                        </p:tgtEl>
                                        <p:attrNameLst>
                                          <p:attrName>ppt_x</p:attrName>
                                        </p:attrNameLst>
                                      </p:cBhvr>
                                      <p:tavLst>
                                        <p:tav tm="0">
                                          <p:val>
                                            <p:strVal val="#ppt_x"/>
                                          </p:val>
                                        </p:tav>
                                        <p:tav tm="100000">
                                          <p:val>
                                            <p:strVal val="#ppt_x"/>
                                          </p:val>
                                        </p:tav>
                                      </p:tavLst>
                                    </p:anim>
                                    <p:anim calcmode="lin" valueType="num">
                                      <p:cBhvr>
                                        <p:cTn id="53" dur="500" fill="hold"/>
                                        <p:tgtEl>
                                          <p:spTgt spid="37"/>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anim calcmode="lin" valueType="num">
                                      <p:cBhvr>
                                        <p:cTn id="57" dur="500" fill="hold"/>
                                        <p:tgtEl>
                                          <p:spTgt spid="38"/>
                                        </p:tgtEl>
                                        <p:attrNameLst>
                                          <p:attrName>ppt_x</p:attrName>
                                        </p:attrNameLst>
                                      </p:cBhvr>
                                      <p:tavLst>
                                        <p:tav tm="0">
                                          <p:val>
                                            <p:strVal val="#ppt_x"/>
                                          </p:val>
                                        </p:tav>
                                        <p:tav tm="100000">
                                          <p:val>
                                            <p:strVal val="#ppt_x"/>
                                          </p:val>
                                        </p:tav>
                                      </p:tavLst>
                                    </p:anim>
                                    <p:anim calcmode="lin" valueType="num">
                                      <p:cBhvr>
                                        <p:cTn id="58" dur="500" fill="hold"/>
                                        <p:tgtEl>
                                          <p:spTgt spid="3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anim calcmode="lin" valueType="num">
                                      <p:cBhvr>
                                        <p:cTn id="62" dur="500" fill="hold"/>
                                        <p:tgtEl>
                                          <p:spTgt spid="39"/>
                                        </p:tgtEl>
                                        <p:attrNameLst>
                                          <p:attrName>ppt_x</p:attrName>
                                        </p:attrNameLst>
                                      </p:cBhvr>
                                      <p:tavLst>
                                        <p:tav tm="0">
                                          <p:val>
                                            <p:strVal val="#ppt_x"/>
                                          </p:val>
                                        </p:tav>
                                        <p:tav tm="100000">
                                          <p:val>
                                            <p:strVal val="#ppt_x"/>
                                          </p:val>
                                        </p:tav>
                                      </p:tavLst>
                                    </p:anim>
                                    <p:anim calcmode="lin" valueType="num">
                                      <p:cBhvr>
                                        <p:cTn id="63" dur="500" fill="hold"/>
                                        <p:tgtEl>
                                          <p:spTgt spid="39"/>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anim calcmode="lin" valueType="num">
                                      <p:cBhvr>
                                        <p:cTn id="67" dur="500" fill="hold"/>
                                        <p:tgtEl>
                                          <p:spTgt spid="40"/>
                                        </p:tgtEl>
                                        <p:attrNameLst>
                                          <p:attrName>ppt_x</p:attrName>
                                        </p:attrNameLst>
                                      </p:cBhvr>
                                      <p:tavLst>
                                        <p:tav tm="0">
                                          <p:val>
                                            <p:strVal val="#ppt_x"/>
                                          </p:val>
                                        </p:tav>
                                        <p:tav tm="100000">
                                          <p:val>
                                            <p:strVal val="#ppt_x"/>
                                          </p:val>
                                        </p:tav>
                                      </p:tavLst>
                                    </p:anim>
                                    <p:anim calcmode="lin" valueType="num">
                                      <p:cBhvr>
                                        <p:cTn id="68" dur="500" fill="hold"/>
                                        <p:tgtEl>
                                          <p:spTgt spid="4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anim calcmode="lin" valueType="num">
                                      <p:cBhvr>
                                        <p:cTn id="72" dur="500" fill="hold"/>
                                        <p:tgtEl>
                                          <p:spTgt spid="41"/>
                                        </p:tgtEl>
                                        <p:attrNameLst>
                                          <p:attrName>ppt_x</p:attrName>
                                        </p:attrNameLst>
                                      </p:cBhvr>
                                      <p:tavLst>
                                        <p:tav tm="0">
                                          <p:val>
                                            <p:strVal val="#ppt_x"/>
                                          </p:val>
                                        </p:tav>
                                        <p:tav tm="100000">
                                          <p:val>
                                            <p:strVal val="#ppt_x"/>
                                          </p:val>
                                        </p:tav>
                                      </p:tavLst>
                                    </p:anim>
                                    <p:anim calcmode="lin" valueType="num">
                                      <p:cBhvr>
                                        <p:cTn id="73" dur="500" fill="hold"/>
                                        <p:tgtEl>
                                          <p:spTgt spid="41"/>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anim calcmode="lin" valueType="num">
                                      <p:cBhvr>
                                        <p:cTn id="77" dur="500" fill="hold"/>
                                        <p:tgtEl>
                                          <p:spTgt spid="42"/>
                                        </p:tgtEl>
                                        <p:attrNameLst>
                                          <p:attrName>ppt_x</p:attrName>
                                        </p:attrNameLst>
                                      </p:cBhvr>
                                      <p:tavLst>
                                        <p:tav tm="0">
                                          <p:val>
                                            <p:strVal val="#ppt_x"/>
                                          </p:val>
                                        </p:tav>
                                        <p:tav tm="100000">
                                          <p:val>
                                            <p:strVal val="#ppt_x"/>
                                          </p:val>
                                        </p:tav>
                                      </p:tavLst>
                                    </p:anim>
                                    <p:anim calcmode="lin" valueType="num">
                                      <p:cBhvr>
                                        <p:cTn id="7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par>
                                <p:cTn id="86" presetID="53" presetClass="entr" presetSubtype="16" fill="hold"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Effect transition="in" filter="fade">
                                      <p:cBhvr>
                                        <p:cTn id="90" dur="500"/>
                                        <p:tgtEl>
                                          <p:spTgt spid="51"/>
                                        </p:tgtEl>
                                      </p:cBhvr>
                                    </p:animEffect>
                                  </p:childTnLst>
                                </p:cTn>
                              </p:par>
                              <p:par>
                                <p:cTn id="91" presetID="53" presetClass="entr" presetSubtype="16"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animEffect transition="in" filter="fade">
                                      <p:cBhvr>
                                        <p:cTn id="100" dur="500"/>
                                        <p:tgtEl>
                                          <p:spTgt spid="30"/>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fill="hold"/>
                                        <p:tgtEl>
                                          <p:spTgt spid="32"/>
                                        </p:tgtEl>
                                        <p:attrNameLst>
                                          <p:attrName>ppt_w</p:attrName>
                                        </p:attrNameLst>
                                      </p:cBhvr>
                                      <p:tavLst>
                                        <p:tav tm="0">
                                          <p:val>
                                            <p:fltVal val="0"/>
                                          </p:val>
                                        </p:tav>
                                        <p:tav tm="100000">
                                          <p:val>
                                            <p:strVal val="#ppt_w"/>
                                          </p:val>
                                        </p:tav>
                                      </p:tavLst>
                                    </p:anim>
                                    <p:anim calcmode="lin" valueType="num">
                                      <p:cBhvr>
                                        <p:cTn id="104" dur="500" fill="hold"/>
                                        <p:tgtEl>
                                          <p:spTgt spid="32"/>
                                        </p:tgtEl>
                                        <p:attrNameLst>
                                          <p:attrName>ppt_h</p:attrName>
                                        </p:attrNameLst>
                                      </p:cBhvr>
                                      <p:tavLst>
                                        <p:tav tm="0">
                                          <p:val>
                                            <p:fltVal val="0"/>
                                          </p:val>
                                        </p:tav>
                                        <p:tav tm="100000">
                                          <p:val>
                                            <p:strVal val="#ppt_h"/>
                                          </p:val>
                                        </p:tav>
                                      </p:tavLst>
                                    </p:anim>
                                    <p:animEffect transition="in" filter="fade">
                                      <p:cBhvr>
                                        <p:cTn id="105" dur="500"/>
                                        <p:tgtEl>
                                          <p:spTgt spid="32"/>
                                        </p:tgtEl>
                                      </p:cBhvr>
                                    </p:animEffect>
                                  </p:childTnLst>
                                </p:cTn>
                              </p:par>
                              <p:par>
                                <p:cTn id="106" presetID="53" presetClass="entr" presetSubtype="16"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p:cTn id="108" dur="500" fill="hold"/>
                                        <p:tgtEl>
                                          <p:spTgt spid="54"/>
                                        </p:tgtEl>
                                        <p:attrNameLst>
                                          <p:attrName>ppt_w</p:attrName>
                                        </p:attrNameLst>
                                      </p:cBhvr>
                                      <p:tavLst>
                                        <p:tav tm="0">
                                          <p:val>
                                            <p:fltVal val="0"/>
                                          </p:val>
                                        </p:tav>
                                        <p:tav tm="100000">
                                          <p:val>
                                            <p:strVal val="#ppt_w"/>
                                          </p:val>
                                        </p:tav>
                                      </p:tavLst>
                                    </p:anim>
                                    <p:anim calcmode="lin" valueType="num">
                                      <p:cBhvr>
                                        <p:cTn id="109" dur="500" fill="hold"/>
                                        <p:tgtEl>
                                          <p:spTgt spid="54"/>
                                        </p:tgtEl>
                                        <p:attrNameLst>
                                          <p:attrName>ppt_h</p:attrName>
                                        </p:attrNameLst>
                                      </p:cBhvr>
                                      <p:tavLst>
                                        <p:tav tm="0">
                                          <p:val>
                                            <p:fltVal val="0"/>
                                          </p:val>
                                        </p:tav>
                                        <p:tav tm="100000">
                                          <p:val>
                                            <p:strVal val="#ppt_h"/>
                                          </p:val>
                                        </p:tav>
                                      </p:tavLst>
                                    </p:anim>
                                    <p:animEffect transition="in" filter="fade">
                                      <p:cBhvr>
                                        <p:cTn id="110" dur="500"/>
                                        <p:tgtEl>
                                          <p:spTgt spid="54"/>
                                        </p:tgtEl>
                                      </p:cBhvr>
                                    </p:animEffect>
                                  </p:childTnLst>
                                </p:cTn>
                              </p:par>
                              <p:par>
                                <p:cTn id="111" presetID="53" presetClass="entr" presetSubtype="16"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ppt_w</p:attrName>
                                        </p:attrNameLst>
                                      </p:cBhvr>
                                      <p:tavLst>
                                        <p:tav tm="0">
                                          <p:val>
                                            <p:fltVal val="0"/>
                                          </p:val>
                                        </p:tav>
                                        <p:tav tm="100000">
                                          <p:val>
                                            <p:strVal val="#ppt_w"/>
                                          </p:val>
                                        </p:tav>
                                      </p:tavLst>
                                    </p:anim>
                                    <p:anim calcmode="lin" valueType="num">
                                      <p:cBhvr>
                                        <p:cTn id="114" dur="500" fill="hold"/>
                                        <p:tgtEl>
                                          <p:spTgt spid="48"/>
                                        </p:tgtEl>
                                        <p:attrNameLst>
                                          <p:attrName>ppt_h</p:attrName>
                                        </p:attrNameLst>
                                      </p:cBhvr>
                                      <p:tavLst>
                                        <p:tav tm="0">
                                          <p:val>
                                            <p:fltVal val="0"/>
                                          </p:val>
                                        </p:tav>
                                        <p:tav tm="100000">
                                          <p:val>
                                            <p:strVal val="#ppt_h"/>
                                          </p:val>
                                        </p:tav>
                                      </p:tavLst>
                                    </p:anim>
                                    <p:animEffect transition="in" filter="fade">
                                      <p:cBhvr>
                                        <p:cTn id="115" dur="500"/>
                                        <p:tgtEl>
                                          <p:spTgt spid="48"/>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p:cTn id="118" dur="500" fill="hold"/>
                                        <p:tgtEl>
                                          <p:spTgt spid="31"/>
                                        </p:tgtEl>
                                        <p:attrNameLst>
                                          <p:attrName>ppt_w</p:attrName>
                                        </p:attrNameLst>
                                      </p:cBhvr>
                                      <p:tavLst>
                                        <p:tav tm="0">
                                          <p:val>
                                            <p:fltVal val="0"/>
                                          </p:val>
                                        </p:tav>
                                        <p:tav tm="100000">
                                          <p:val>
                                            <p:strVal val="#ppt_w"/>
                                          </p:val>
                                        </p:tav>
                                      </p:tavLst>
                                    </p:anim>
                                    <p:anim calcmode="lin" valueType="num">
                                      <p:cBhvr>
                                        <p:cTn id="119" dur="500" fill="hold"/>
                                        <p:tgtEl>
                                          <p:spTgt spid="31"/>
                                        </p:tgtEl>
                                        <p:attrNameLst>
                                          <p:attrName>ppt_h</p:attrName>
                                        </p:attrNameLst>
                                      </p:cBhvr>
                                      <p:tavLst>
                                        <p:tav tm="0">
                                          <p:val>
                                            <p:fltVal val="0"/>
                                          </p:val>
                                        </p:tav>
                                        <p:tav tm="100000">
                                          <p:val>
                                            <p:strVal val="#ppt_h"/>
                                          </p:val>
                                        </p:tav>
                                      </p:tavLst>
                                    </p:anim>
                                    <p:animEffect transition="in" filter="fade">
                                      <p:cBhvr>
                                        <p:cTn id="1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4" grpId="0" animBg="1"/>
      <p:bldP spid="14358" grpId="0" animBg="1"/>
      <p:bldP spid="14352" grpId="0" animBg="1"/>
      <p:bldP spid="14348" grpId="0" animBg="1"/>
      <p:bldP spid="14351" grpId="0" animBg="1"/>
      <p:bldP spid="35" grpId="0"/>
      <p:bldP spid="36" grpId="0"/>
      <p:bldP spid="37" grpId="0"/>
      <p:bldP spid="38" grpId="0"/>
      <p:bldP spid="39" grpId="0"/>
      <p:bldP spid="40" grpId="0"/>
      <p:bldP spid="41" grpId="0"/>
      <p:bldP spid="42" grpId="0"/>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等腰三角形 28"/>
          <p:cNvSpPr/>
          <p:nvPr/>
        </p:nvSpPr>
        <p:spPr>
          <a:xfrm flipV="1">
            <a:off x="3479043" y="3332"/>
            <a:ext cx="5480942" cy="2093482"/>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04901" y="2616200"/>
            <a:ext cx="2222906" cy="2768600"/>
          </a:xfrm>
          <a:prstGeom prst="rect">
            <a:avLst/>
          </a:prstGeom>
          <a:solidFill>
            <a:srgbClr val="1ED5B7"/>
          </a:solidFill>
          <a:ln>
            <a:noFill/>
          </a:ln>
          <a:effectLst>
            <a:outerShdw blurRad="254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3691332" y="2616200"/>
            <a:ext cx="2222906" cy="2768600"/>
          </a:xfrm>
          <a:prstGeom prst="rect">
            <a:avLst/>
          </a:prstGeom>
          <a:solidFill>
            <a:srgbClr val="1ED5B7"/>
          </a:solidFill>
          <a:ln>
            <a:noFill/>
          </a:ln>
          <a:effectLst>
            <a:outerShdw blurRad="254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p:cNvSpPr/>
          <p:nvPr/>
        </p:nvSpPr>
        <p:spPr>
          <a:xfrm>
            <a:off x="6277763" y="2616200"/>
            <a:ext cx="2222906" cy="2768600"/>
          </a:xfrm>
          <a:prstGeom prst="rect">
            <a:avLst/>
          </a:prstGeom>
          <a:solidFill>
            <a:srgbClr val="1ED5B7"/>
          </a:solidFill>
          <a:ln>
            <a:noFill/>
          </a:ln>
          <a:effectLst>
            <a:outerShdw blurRad="254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864195" y="2616200"/>
            <a:ext cx="2222906" cy="2768600"/>
          </a:xfrm>
          <a:prstGeom prst="rect">
            <a:avLst/>
          </a:prstGeom>
          <a:solidFill>
            <a:srgbClr val="1ED5B7"/>
          </a:solidFill>
          <a:ln>
            <a:noFill/>
          </a:ln>
          <a:effectLst>
            <a:outerShdw blurRad="254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p:cNvSpPr txBox="1"/>
          <p:nvPr/>
        </p:nvSpPr>
        <p:spPr>
          <a:xfrm>
            <a:off x="5308240" y="160019"/>
            <a:ext cx="1726756" cy="646331"/>
          </a:xfrm>
          <a:prstGeom prst="rect">
            <a:avLst/>
          </a:prstGeom>
          <a:noFill/>
        </p:spPr>
        <p:txBody>
          <a:bodyPr wrap="none" rtlCol="0">
            <a:spAutoFit/>
          </a:bodyPr>
          <a:lstStyle/>
          <a:p>
            <a:pPr algn="ctr"/>
            <a:r>
              <a:rPr lang="en-US" altLang="zh-CN" sz="3600" b="1" spc="300" dirty="0" smtClean="0">
                <a:solidFill>
                  <a:schemeClr val="bg1"/>
                </a:solidFill>
                <a:effectLst>
                  <a:outerShdw blurRad="127000" sx="102000" sy="102000" algn="ctr" rotWithShape="0">
                    <a:prstClr val="black">
                      <a:alpha val="50000"/>
                    </a:prstClr>
                  </a:outerShdw>
                </a:effectLst>
              </a:rPr>
              <a:t>-</a:t>
            </a:r>
            <a:r>
              <a:rPr lang="zh-CN" altLang="en-US" sz="3600" b="1" spc="300" dirty="0">
                <a:solidFill>
                  <a:schemeClr val="bg1"/>
                </a:solidFill>
                <a:effectLst>
                  <a:outerShdw blurRad="127000" sx="102000" sy="102000" algn="ctr" rotWithShape="0">
                    <a:prstClr val="black">
                      <a:alpha val="50000"/>
                    </a:prstClr>
                  </a:outerShdw>
                </a:effectLst>
              </a:rPr>
              <a:t>目录</a:t>
            </a:r>
            <a:r>
              <a:rPr lang="en-US" altLang="zh-CN" sz="3600" b="1" spc="300" dirty="0" smtClean="0">
                <a:solidFill>
                  <a:schemeClr val="bg1"/>
                </a:solidFill>
                <a:effectLst>
                  <a:outerShdw blurRad="127000" sx="102000" sy="102000" algn="ctr" rotWithShape="0">
                    <a:prstClr val="black">
                      <a:alpha val="50000"/>
                    </a:prstClr>
                  </a:outerShdw>
                </a:effectLst>
              </a:rPr>
              <a:t>-</a:t>
            </a:r>
            <a:endParaRPr lang="zh-CN" altLang="en-US" sz="3600" b="1" spc="300" dirty="0">
              <a:solidFill>
                <a:schemeClr val="bg1"/>
              </a:solidFill>
              <a:effectLst>
                <a:outerShdw blurRad="127000" sx="102000" sy="102000" algn="ctr" rotWithShape="0">
                  <a:prstClr val="black">
                    <a:alpha val="50000"/>
                  </a:prstClr>
                </a:outerShdw>
              </a:effectLst>
            </a:endParaRPr>
          </a:p>
        </p:txBody>
      </p:sp>
      <p:sp>
        <p:nvSpPr>
          <p:cNvPr id="25" name="文本框 24"/>
          <p:cNvSpPr txBox="1"/>
          <p:nvPr/>
        </p:nvSpPr>
        <p:spPr>
          <a:xfrm>
            <a:off x="1704835" y="2688463"/>
            <a:ext cx="1023037" cy="1862048"/>
          </a:xfrm>
          <a:prstGeom prst="rect">
            <a:avLst/>
          </a:prstGeom>
          <a:noFill/>
        </p:spPr>
        <p:txBody>
          <a:bodyPr wrap="none" rtlCol="0">
            <a:spAutoFit/>
          </a:bodyPr>
          <a:lstStyle/>
          <a:p>
            <a:pPr algn="ctr"/>
            <a:r>
              <a:rPr lang="en-US" altLang="zh-CN" sz="11500" b="1" dirty="0">
                <a:solidFill>
                  <a:schemeClr val="bg1"/>
                </a:solidFill>
                <a:latin typeface="Bauhaus 93" panose="04030905020B02020C02" pitchFamily="82" charset="0"/>
              </a:rPr>
              <a:t>1</a:t>
            </a:r>
            <a:endParaRPr lang="zh-CN" altLang="en-US" sz="11500" b="1" dirty="0">
              <a:solidFill>
                <a:schemeClr val="bg1"/>
              </a:solidFill>
              <a:latin typeface="Bauhaus 93" panose="04030905020B02020C02" pitchFamily="82" charset="0"/>
            </a:endParaRPr>
          </a:p>
        </p:txBody>
      </p:sp>
      <p:sp>
        <p:nvSpPr>
          <p:cNvPr id="26" name="文本框 25"/>
          <p:cNvSpPr txBox="1"/>
          <p:nvPr/>
        </p:nvSpPr>
        <p:spPr>
          <a:xfrm>
            <a:off x="4291266" y="2688463"/>
            <a:ext cx="1023037" cy="1862048"/>
          </a:xfrm>
          <a:prstGeom prst="rect">
            <a:avLst/>
          </a:prstGeom>
          <a:noFill/>
        </p:spPr>
        <p:txBody>
          <a:bodyPr wrap="none" rtlCol="0">
            <a:spAutoFit/>
          </a:bodyPr>
          <a:lstStyle/>
          <a:p>
            <a:pPr algn="ctr"/>
            <a:r>
              <a:rPr lang="en-US" altLang="zh-CN" sz="11500" b="1" dirty="0">
                <a:solidFill>
                  <a:schemeClr val="bg1"/>
                </a:solidFill>
                <a:latin typeface="Bauhaus 93" panose="04030905020B02020C02" pitchFamily="82" charset="0"/>
              </a:rPr>
              <a:t>2</a:t>
            </a:r>
            <a:endParaRPr lang="zh-CN" altLang="en-US" sz="11500" b="1" dirty="0">
              <a:solidFill>
                <a:schemeClr val="bg1"/>
              </a:solidFill>
              <a:latin typeface="Bauhaus 93" panose="04030905020B02020C02" pitchFamily="82" charset="0"/>
            </a:endParaRPr>
          </a:p>
        </p:txBody>
      </p:sp>
      <p:sp>
        <p:nvSpPr>
          <p:cNvPr id="27" name="文本框 26"/>
          <p:cNvSpPr txBox="1"/>
          <p:nvPr/>
        </p:nvSpPr>
        <p:spPr>
          <a:xfrm>
            <a:off x="6877697" y="2688463"/>
            <a:ext cx="1023037" cy="1862048"/>
          </a:xfrm>
          <a:prstGeom prst="rect">
            <a:avLst/>
          </a:prstGeom>
          <a:noFill/>
        </p:spPr>
        <p:txBody>
          <a:bodyPr wrap="none" rtlCol="0">
            <a:spAutoFit/>
          </a:bodyPr>
          <a:lstStyle/>
          <a:p>
            <a:pPr algn="ctr"/>
            <a:r>
              <a:rPr lang="en-US" altLang="zh-CN" sz="11500" b="1" dirty="0">
                <a:solidFill>
                  <a:schemeClr val="bg1"/>
                </a:solidFill>
                <a:latin typeface="Bauhaus 93" panose="04030905020B02020C02" pitchFamily="82" charset="0"/>
              </a:rPr>
              <a:t>3</a:t>
            </a:r>
            <a:endParaRPr lang="zh-CN" altLang="en-US" sz="11500" b="1" dirty="0">
              <a:solidFill>
                <a:schemeClr val="bg1"/>
              </a:solidFill>
              <a:latin typeface="Bauhaus 93" panose="04030905020B02020C02" pitchFamily="82" charset="0"/>
            </a:endParaRPr>
          </a:p>
        </p:txBody>
      </p:sp>
      <p:sp>
        <p:nvSpPr>
          <p:cNvPr id="28" name="文本框 27"/>
          <p:cNvSpPr txBox="1"/>
          <p:nvPr/>
        </p:nvSpPr>
        <p:spPr>
          <a:xfrm>
            <a:off x="9464129" y="2688463"/>
            <a:ext cx="1023037" cy="1862048"/>
          </a:xfrm>
          <a:prstGeom prst="rect">
            <a:avLst/>
          </a:prstGeom>
          <a:noFill/>
        </p:spPr>
        <p:txBody>
          <a:bodyPr wrap="none" rtlCol="0">
            <a:spAutoFit/>
          </a:bodyPr>
          <a:lstStyle/>
          <a:p>
            <a:pPr algn="ctr"/>
            <a:r>
              <a:rPr lang="en-US" altLang="zh-CN" sz="11500" b="1" dirty="0">
                <a:solidFill>
                  <a:schemeClr val="bg1"/>
                </a:solidFill>
                <a:latin typeface="Bauhaus 93" panose="04030905020B02020C02" pitchFamily="82" charset="0"/>
              </a:rPr>
              <a:t>4</a:t>
            </a:r>
            <a:endParaRPr lang="zh-CN" altLang="en-US" sz="11500" b="1" dirty="0">
              <a:solidFill>
                <a:schemeClr val="bg1"/>
              </a:solidFill>
              <a:latin typeface="Bauhaus 93" panose="04030905020B02020C02" pitchFamily="82" charset="0"/>
            </a:endParaRPr>
          </a:p>
        </p:txBody>
      </p:sp>
      <p:cxnSp>
        <p:nvCxnSpPr>
          <p:cNvPr id="30" name="直接连接符 29"/>
          <p:cNvCxnSpPr/>
          <p:nvPr/>
        </p:nvCxnSpPr>
        <p:spPr>
          <a:xfrm>
            <a:off x="1316353" y="4499711"/>
            <a:ext cx="1800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02784" y="4499711"/>
            <a:ext cx="1800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489215" y="4499711"/>
            <a:ext cx="1800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075647" y="4499711"/>
            <a:ext cx="1800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195081" y="4679998"/>
            <a:ext cx="2042547" cy="369332"/>
          </a:xfrm>
          <a:prstGeom prst="rect">
            <a:avLst/>
          </a:prstGeom>
          <a:noFill/>
        </p:spPr>
        <p:txBody>
          <a:bodyPr wrap="none" rtlCol="0">
            <a:spAutoFit/>
          </a:bodyPr>
          <a:lstStyle/>
          <a:p>
            <a:pPr algn="ctr"/>
            <a:r>
              <a:rPr lang="zh-CN" altLang="en-US" b="1" dirty="0" smtClean="0">
                <a:solidFill>
                  <a:schemeClr val="bg1"/>
                </a:solidFill>
              </a:rPr>
              <a:t>农产品困境与趋势</a:t>
            </a:r>
            <a:endParaRPr lang="zh-CN" altLang="en-US" b="1" dirty="0">
              <a:solidFill>
                <a:schemeClr val="bg1"/>
              </a:solidFill>
            </a:endParaRPr>
          </a:p>
        </p:txBody>
      </p:sp>
      <p:sp>
        <p:nvSpPr>
          <p:cNvPr id="35" name="文本框 34"/>
          <p:cNvSpPr txBox="1"/>
          <p:nvPr/>
        </p:nvSpPr>
        <p:spPr>
          <a:xfrm>
            <a:off x="3664492" y="4679998"/>
            <a:ext cx="2276585" cy="369332"/>
          </a:xfrm>
          <a:prstGeom prst="rect">
            <a:avLst/>
          </a:prstGeom>
          <a:noFill/>
        </p:spPr>
        <p:txBody>
          <a:bodyPr wrap="none" rtlCol="0">
            <a:spAutoFit/>
          </a:bodyPr>
          <a:lstStyle/>
          <a:p>
            <a:pPr algn="ctr"/>
            <a:r>
              <a:rPr lang="zh-CN" altLang="en-US" b="1" dirty="0" smtClean="0">
                <a:solidFill>
                  <a:schemeClr val="bg1"/>
                </a:solidFill>
              </a:rPr>
              <a:t>建立区域农产品品牌</a:t>
            </a:r>
            <a:endParaRPr lang="zh-CN" altLang="en-US" b="1" dirty="0">
              <a:solidFill>
                <a:schemeClr val="bg1"/>
              </a:solidFill>
            </a:endParaRPr>
          </a:p>
        </p:txBody>
      </p:sp>
      <p:sp>
        <p:nvSpPr>
          <p:cNvPr id="36" name="文本框 35"/>
          <p:cNvSpPr txBox="1"/>
          <p:nvPr/>
        </p:nvSpPr>
        <p:spPr>
          <a:xfrm>
            <a:off x="6373553" y="4679998"/>
            <a:ext cx="2031325" cy="369332"/>
          </a:xfrm>
          <a:prstGeom prst="rect">
            <a:avLst/>
          </a:prstGeom>
          <a:noFill/>
        </p:spPr>
        <p:txBody>
          <a:bodyPr wrap="none" rtlCol="0">
            <a:spAutoFit/>
          </a:bodyPr>
          <a:lstStyle/>
          <a:p>
            <a:pPr algn="ctr"/>
            <a:r>
              <a:rPr lang="zh-CN" altLang="en-US" b="1" dirty="0">
                <a:solidFill>
                  <a:schemeClr val="bg1"/>
                </a:solidFill>
              </a:rPr>
              <a:t>请在此处添加标题</a:t>
            </a:r>
          </a:p>
        </p:txBody>
      </p:sp>
      <p:sp>
        <p:nvSpPr>
          <p:cNvPr id="37" name="文本框 36"/>
          <p:cNvSpPr txBox="1"/>
          <p:nvPr/>
        </p:nvSpPr>
        <p:spPr>
          <a:xfrm>
            <a:off x="8959985" y="4679998"/>
            <a:ext cx="2031325" cy="369332"/>
          </a:xfrm>
          <a:prstGeom prst="rect">
            <a:avLst/>
          </a:prstGeom>
          <a:noFill/>
        </p:spPr>
        <p:txBody>
          <a:bodyPr wrap="none" rtlCol="0">
            <a:spAutoFit/>
          </a:bodyPr>
          <a:lstStyle/>
          <a:p>
            <a:pPr algn="ctr"/>
            <a:r>
              <a:rPr lang="zh-CN" altLang="en-US" b="1" dirty="0">
                <a:solidFill>
                  <a:schemeClr val="bg1"/>
                </a:solidFill>
              </a:rPr>
              <a:t>请在此处添加标题</a:t>
            </a:r>
          </a:p>
        </p:txBody>
      </p:sp>
    </p:spTree>
  </p:cSld>
  <p:clrMapOvr>
    <a:masterClrMapping/>
  </p:clrMapOvr>
  <mc:AlternateContent xmlns:mc="http://schemas.openxmlformats.org/markup-compatibility/2006" xmlns:p14="http://schemas.microsoft.com/office/powerpoint/2010/main">
    <mc:Choice Requires="p14">
      <p:transition spd="slow" p14:dur="3000">
        <p:checker/>
      </p:transition>
    </mc:Choice>
    <mc:Fallback xmlns="">
      <p:transition spd="slow">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650"/>
                                </p:stCondLst>
                                <p:childTnLst>
                                  <p:par>
                                    <p:cTn id="12" presetID="2" presetClass="entr" presetSubtype="4" fill="hold" grpId="0" nodeType="afterEffect" p14:presetBounceEnd="20000">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14:bounceEnd="20000">
                                          <p:cBhvr additive="base">
                                            <p:cTn id="14"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14:presetBounceEnd="20000">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14:bounceEnd="20000">
                                          <p:cBhvr additive="base">
                                            <p:cTn id="18" dur="500" fill="hold"/>
                                            <p:tgtEl>
                                              <p:spTgt spid="25"/>
                                            </p:tgtEl>
                                            <p:attrNameLst>
                                              <p:attrName>ppt_x</p:attrName>
                                            </p:attrNameLst>
                                          </p:cBhvr>
                                          <p:tavLst>
                                            <p:tav tm="0">
                                              <p:val>
                                                <p:strVal val="#ppt_x"/>
                                              </p:val>
                                            </p:tav>
                                            <p:tav tm="100000">
                                              <p:val>
                                                <p:strVal val="#ppt_x"/>
                                              </p:val>
                                            </p:tav>
                                          </p:tavLst>
                                        </p:anim>
                                        <p:anim calcmode="lin" valueType="num" p14:bounceEnd="20000">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14:presetBounceEnd="20000">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14:bounceEnd="20000">
                                          <p:cBhvr additive="base">
                                            <p:cTn id="22" dur="500" fill="hold"/>
                                            <p:tgtEl>
                                              <p:spTgt spid="30"/>
                                            </p:tgtEl>
                                            <p:attrNameLst>
                                              <p:attrName>ppt_x</p:attrName>
                                            </p:attrNameLst>
                                          </p:cBhvr>
                                          <p:tavLst>
                                            <p:tav tm="0">
                                              <p:val>
                                                <p:strVal val="#ppt_x"/>
                                              </p:val>
                                            </p:tav>
                                            <p:tav tm="100000">
                                              <p:val>
                                                <p:strVal val="#ppt_x"/>
                                              </p:val>
                                            </p:tav>
                                          </p:tavLst>
                                        </p:anim>
                                        <p:anim calcmode="lin" valueType="num" p14:bounceEnd="20000">
                                          <p:cBhvr additive="base">
                                            <p:cTn id="23" dur="500" fill="hold"/>
                                            <p:tgtEl>
                                              <p:spTgt spid="3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14:presetBounceEnd="20000">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14:bounceEnd="20000">
                                          <p:cBhvr additive="base">
                                            <p:cTn id="26"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27" dur="5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150"/>
                                </p:stCondLst>
                                <p:childTnLst>
                                  <p:par>
                                    <p:cTn id="29" presetID="2" presetClass="entr" presetSubtype="4" fill="hold" grpId="0" nodeType="afterEffect" p14:presetBounceEnd="20000">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14:bounceEnd="20000">
                                          <p:cBhvr additive="base">
                                            <p:cTn id="31" dur="500" fill="hold"/>
                                            <p:tgtEl>
                                              <p:spTgt spid="4"/>
                                            </p:tgtEl>
                                            <p:attrNameLst>
                                              <p:attrName>ppt_x</p:attrName>
                                            </p:attrNameLst>
                                          </p:cBhvr>
                                          <p:tavLst>
                                            <p:tav tm="0">
                                              <p:val>
                                                <p:strVal val="#ppt_x"/>
                                              </p:val>
                                            </p:tav>
                                            <p:tav tm="100000">
                                              <p:val>
                                                <p:strVal val="#ppt_x"/>
                                              </p:val>
                                            </p:tav>
                                          </p:tavLst>
                                        </p:anim>
                                        <p:anim calcmode="lin" valueType="num" p14:bounceEnd="20000">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20000">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14:bounceEnd="20000">
                                          <p:cBhvr additive="base">
                                            <p:cTn id="35" dur="5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20000">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14:bounceEnd="20000">
                                          <p:cBhvr additive="base">
                                            <p:cTn id="39"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20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20000">
                                          <p:cBhvr additive="base">
                                            <p:cTn id="43" dur="500" fill="hold"/>
                                            <p:tgtEl>
                                              <p:spTgt spid="35"/>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par>
                              <p:cTn id="45" fill="hold">
                                <p:stCondLst>
                                  <p:cond delay="1650"/>
                                </p:stCondLst>
                                <p:childTnLst>
                                  <p:par>
                                    <p:cTn id="46" presetID="2" presetClass="entr" presetSubtype="4" fill="hold" grpId="0" nodeType="afterEffect" p14:presetBounceEnd="20000">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14:bounceEnd="20000">
                                          <p:cBhvr additive="base">
                                            <p:cTn id="48"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49" dur="500" fill="hold"/>
                                            <p:tgtEl>
                                              <p:spTgt spid="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20000">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14:bounceEnd="20000">
                                          <p:cBhvr additive="base">
                                            <p:cTn id="52"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14:presetBounceEnd="20000">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14:bounceEnd="20000">
                                          <p:cBhvr additive="base">
                                            <p:cTn id="56" dur="500" fill="hold"/>
                                            <p:tgtEl>
                                              <p:spTgt spid="32"/>
                                            </p:tgtEl>
                                            <p:attrNameLst>
                                              <p:attrName>ppt_x</p:attrName>
                                            </p:attrNameLst>
                                          </p:cBhvr>
                                          <p:tavLst>
                                            <p:tav tm="0">
                                              <p:val>
                                                <p:strVal val="#ppt_x"/>
                                              </p:val>
                                            </p:tav>
                                            <p:tav tm="100000">
                                              <p:val>
                                                <p:strVal val="#ppt_x"/>
                                              </p:val>
                                            </p:tav>
                                          </p:tavLst>
                                        </p:anim>
                                        <p:anim calcmode="lin" valueType="num" p14:bounceEnd="20000">
                                          <p:cBhvr additive="base">
                                            <p:cTn id="57" dur="500" fill="hold"/>
                                            <p:tgtEl>
                                              <p:spTgt spid="3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14:presetBounceEnd="20000">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14:bounceEnd="20000">
                                          <p:cBhvr additive="base">
                                            <p:cTn id="60" dur="500" fill="hold"/>
                                            <p:tgtEl>
                                              <p:spTgt spid="36"/>
                                            </p:tgtEl>
                                            <p:attrNameLst>
                                              <p:attrName>ppt_x</p:attrName>
                                            </p:attrNameLst>
                                          </p:cBhvr>
                                          <p:tavLst>
                                            <p:tav tm="0">
                                              <p:val>
                                                <p:strVal val="#ppt_x"/>
                                              </p:val>
                                            </p:tav>
                                            <p:tav tm="100000">
                                              <p:val>
                                                <p:strVal val="#ppt_x"/>
                                              </p:val>
                                            </p:tav>
                                          </p:tavLst>
                                        </p:anim>
                                        <p:anim calcmode="lin" valueType="num" p14:bounceEnd="20000">
                                          <p:cBhvr additive="base">
                                            <p:cTn id="61" dur="500" fill="hold"/>
                                            <p:tgtEl>
                                              <p:spTgt spid="36"/>
                                            </p:tgtEl>
                                            <p:attrNameLst>
                                              <p:attrName>ppt_y</p:attrName>
                                            </p:attrNameLst>
                                          </p:cBhvr>
                                          <p:tavLst>
                                            <p:tav tm="0">
                                              <p:val>
                                                <p:strVal val="1+#ppt_h/2"/>
                                              </p:val>
                                            </p:tav>
                                            <p:tav tm="100000">
                                              <p:val>
                                                <p:strVal val="#ppt_y"/>
                                              </p:val>
                                            </p:tav>
                                          </p:tavLst>
                                        </p:anim>
                                      </p:childTnLst>
                                    </p:cTn>
                                  </p:par>
                                </p:childTnLst>
                              </p:cTn>
                            </p:par>
                            <p:par>
                              <p:cTn id="62" fill="hold">
                                <p:stCondLst>
                                  <p:cond delay="2150"/>
                                </p:stCondLst>
                                <p:childTnLst>
                                  <p:par>
                                    <p:cTn id="63" presetID="2" presetClass="entr" presetSubtype="4" fill="hold" grpId="0" nodeType="afterEffect" p14:presetBounceEnd="20000">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14:bounceEnd="20000">
                                          <p:cBhvr additive="base">
                                            <p:cTn id="65" dur="500" fill="hold"/>
                                            <p:tgtEl>
                                              <p:spTgt spid="6"/>
                                            </p:tgtEl>
                                            <p:attrNameLst>
                                              <p:attrName>ppt_x</p:attrName>
                                            </p:attrNameLst>
                                          </p:cBhvr>
                                          <p:tavLst>
                                            <p:tav tm="0">
                                              <p:val>
                                                <p:strVal val="#ppt_x"/>
                                              </p:val>
                                            </p:tav>
                                            <p:tav tm="100000">
                                              <p:val>
                                                <p:strVal val="#ppt_x"/>
                                              </p:val>
                                            </p:tav>
                                          </p:tavLst>
                                        </p:anim>
                                        <p:anim calcmode="lin" valueType="num" p14:bounceEnd="20000">
                                          <p:cBhvr additive="base">
                                            <p:cTn id="66" dur="500" fill="hold"/>
                                            <p:tgtEl>
                                              <p:spTgt spid="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14:presetBounceEnd="20000">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14:bounceEnd="20000">
                                          <p:cBhvr additive="base">
                                            <p:cTn id="69" dur="500" fill="hold"/>
                                            <p:tgtEl>
                                              <p:spTgt spid="28"/>
                                            </p:tgtEl>
                                            <p:attrNameLst>
                                              <p:attrName>ppt_x</p:attrName>
                                            </p:attrNameLst>
                                          </p:cBhvr>
                                          <p:tavLst>
                                            <p:tav tm="0">
                                              <p:val>
                                                <p:strVal val="#ppt_x"/>
                                              </p:val>
                                            </p:tav>
                                            <p:tav tm="100000">
                                              <p:val>
                                                <p:strVal val="#ppt_x"/>
                                              </p:val>
                                            </p:tav>
                                          </p:tavLst>
                                        </p:anim>
                                        <p:anim calcmode="lin" valueType="num" p14:bounceEnd="20000">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14:presetBounceEnd="20000">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14:bounceEnd="20000">
                                          <p:cBhvr additive="base">
                                            <p:cTn id="73" dur="500" fill="hold"/>
                                            <p:tgtEl>
                                              <p:spTgt spid="33"/>
                                            </p:tgtEl>
                                            <p:attrNameLst>
                                              <p:attrName>ppt_x</p:attrName>
                                            </p:attrNameLst>
                                          </p:cBhvr>
                                          <p:tavLst>
                                            <p:tav tm="0">
                                              <p:val>
                                                <p:strVal val="#ppt_x"/>
                                              </p:val>
                                            </p:tav>
                                            <p:tav tm="100000">
                                              <p:val>
                                                <p:strVal val="#ppt_x"/>
                                              </p:val>
                                            </p:tav>
                                          </p:tavLst>
                                        </p:anim>
                                        <p:anim calcmode="lin" valueType="num" p14:bounceEnd="20000">
                                          <p:cBhvr additive="base">
                                            <p:cTn id="74" dur="500" fill="hold"/>
                                            <p:tgtEl>
                                              <p:spTgt spid="3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14:presetBounceEnd="20000">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14:bounceEnd="20000">
                                          <p:cBhvr additive="base">
                                            <p:cTn id="77"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par>
                              <p:cTn id="79" fill="hold">
                                <p:stCondLst>
                                  <p:cond delay="2650"/>
                                </p:stCondLst>
                                <p:childTnLst>
                                  <p:par>
                                    <p:cTn id="80" presetID="21" presetClass="entr" presetSubtype="1"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heel(1)">
                                          <p:cBhvr>
                                            <p:cTn id="8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4" grpId="0" animBg="1"/>
          <p:bldP spid="5" grpId="0" animBg="1"/>
          <p:bldP spid="6" grpId="0" animBg="1"/>
          <p:bldP spid="24" grpId="0"/>
          <p:bldP spid="25" grpId="0"/>
          <p:bldP spid="26" grpId="0"/>
          <p:bldP spid="27" grpId="0"/>
          <p:bldP spid="28" grpId="0"/>
          <p:bldP spid="34" grpId="0"/>
          <p:bldP spid="35" grpId="0"/>
          <p:bldP spid="36"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650"/>
                                </p:stCondLst>
                                <p:childTnLst>
                                  <p:par>
                                    <p:cTn id="12" presetID="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ppt_x"/>
                                              </p:val>
                                            </p:tav>
                                            <p:tav tm="100000">
                                              <p:val>
                                                <p:strVal val="#ppt_x"/>
                                              </p:val>
                                            </p:tav>
                                          </p:tavLst>
                                        </p:anim>
                                        <p:anim calcmode="lin" valueType="num">
                                          <p:cBhvr additive="base">
                                            <p:cTn id="23" dur="500" fill="hold"/>
                                            <p:tgtEl>
                                              <p:spTgt spid="3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ppt_x"/>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150"/>
                                </p:stCondLst>
                                <p:childTnLst>
                                  <p:par>
                                    <p:cTn id="29" presetID="2" presetClass="entr" presetSubtype="4"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par>
                              <p:cTn id="45" fill="hold">
                                <p:stCondLst>
                                  <p:cond delay="1650"/>
                                </p:stCondLst>
                                <p:childTnLst>
                                  <p:par>
                                    <p:cTn id="46" presetID="2" presetClass="entr" presetSubtype="4"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ppt_x"/>
                                              </p:val>
                                            </p:tav>
                                            <p:tav tm="100000">
                                              <p:val>
                                                <p:strVal val="#ppt_x"/>
                                              </p:val>
                                            </p:tav>
                                          </p:tavLst>
                                        </p:anim>
                                        <p:anim calcmode="lin" valueType="num">
                                          <p:cBhvr additive="base">
                                            <p:cTn id="61" dur="500" fill="hold"/>
                                            <p:tgtEl>
                                              <p:spTgt spid="36"/>
                                            </p:tgtEl>
                                            <p:attrNameLst>
                                              <p:attrName>ppt_y</p:attrName>
                                            </p:attrNameLst>
                                          </p:cBhvr>
                                          <p:tavLst>
                                            <p:tav tm="0">
                                              <p:val>
                                                <p:strVal val="1+#ppt_h/2"/>
                                              </p:val>
                                            </p:tav>
                                            <p:tav tm="100000">
                                              <p:val>
                                                <p:strVal val="#ppt_y"/>
                                              </p:val>
                                            </p:tav>
                                          </p:tavLst>
                                        </p:anim>
                                      </p:childTnLst>
                                    </p:cTn>
                                  </p:par>
                                </p:childTnLst>
                              </p:cTn>
                            </p:par>
                            <p:par>
                              <p:cTn id="62" fill="hold">
                                <p:stCondLst>
                                  <p:cond delay="2150"/>
                                </p:stCondLst>
                                <p:childTnLst>
                                  <p:par>
                                    <p:cTn id="63" presetID="2" presetClass="entr" presetSubtype="4"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par>
                              <p:cTn id="79" fill="hold">
                                <p:stCondLst>
                                  <p:cond delay="2650"/>
                                </p:stCondLst>
                                <p:childTnLst>
                                  <p:par>
                                    <p:cTn id="80" presetID="21" presetClass="entr" presetSubtype="1"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heel(1)">
                                          <p:cBhvr>
                                            <p:cTn id="8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4" grpId="0" animBg="1"/>
          <p:bldP spid="5" grpId="0" animBg="1"/>
          <p:bldP spid="6" grpId="0" animBg="1"/>
          <p:bldP spid="24" grpId="0"/>
          <p:bldP spid="25" grpId="0"/>
          <p:bldP spid="26" grpId="0"/>
          <p:bldP spid="27" grpId="0"/>
          <p:bldP spid="28" grpId="0"/>
          <p:bldP spid="34" grpId="0"/>
          <p:bldP spid="35" grpId="0"/>
          <p:bldP spid="36" grpId="0"/>
          <p:bldP spid="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5909" y="1721396"/>
            <a:ext cx="2634736" cy="474946"/>
            <a:chOff x="1218350" y="1721396"/>
            <a:chExt cx="2222500" cy="474946"/>
          </a:xfrm>
        </p:grpSpPr>
        <p:sp>
          <p:nvSpPr>
            <p:cNvPr id="11339" name="Rectangle 75"/>
            <p:cNvSpPr>
              <a:spLocks noChangeArrowheads="1"/>
            </p:cNvSpPr>
            <p:nvPr/>
          </p:nvSpPr>
          <p:spPr bwMode="auto">
            <a:xfrm>
              <a:off x="1218350" y="1722209"/>
              <a:ext cx="2222500" cy="474133"/>
            </a:xfrm>
            <a:prstGeom prst="rect">
              <a:avLst/>
            </a:prstGeom>
            <a:solidFill>
              <a:srgbClr val="1ED5B7"/>
            </a:solidFill>
            <a:ln w="9525">
              <a:solidFill>
                <a:schemeClr val="bg2"/>
              </a:solidFill>
              <a:miter lim="800000"/>
            </a:ln>
            <a:extLst/>
          </p:spPr>
          <p:txBody>
            <a:bodyPr/>
            <a:lstStyle/>
            <a:p>
              <a:endParaRPr lang="zh-CN" altLang="en-US" sz="2400"/>
            </a:p>
          </p:txBody>
        </p:sp>
        <p:sp>
          <p:nvSpPr>
            <p:cNvPr id="11269" name="Rectangle 5"/>
            <p:cNvSpPr>
              <a:spLocks noChangeArrowheads="1"/>
            </p:cNvSpPr>
            <p:nvPr/>
          </p:nvSpPr>
          <p:spPr bwMode="auto">
            <a:xfrm>
              <a:off x="2413000" y="1721396"/>
              <a:ext cx="700617" cy="474133"/>
            </a:xfrm>
            <a:prstGeom prst="rect">
              <a:avLst/>
            </a:prstGeom>
            <a:solidFill>
              <a:schemeClr val="bg1"/>
            </a:solidFill>
            <a:ln>
              <a:noFill/>
            </a:ln>
          </p:spPr>
          <p:txBody>
            <a:bodyPr anchor="ctr"/>
            <a:lstStyle/>
            <a:p>
              <a:pPr algn="ctr"/>
              <a:r>
                <a:rPr lang="en-US" altLang="zh-CN" b="1" dirty="0"/>
                <a:t>52%</a:t>
              </a:r>
              <a:endParaRPr lang="zh-CN" altLang="en-US" b="1" dirty="0"/>
            </a:p>
          </p:txBody>
        </p:sp>
        <p:sp>
          <p:nvSpPr>
            <p:cNvPr id="11328" name="Text Box 64"/>
            <p:cNvSpPr txBox="1">
              <a:spLocks noChangeArrowheads="1"/>
            </p:cNvSpPr>
            <p:nvPr/>
          </p:nvSpPr>
          <p:spPr bwMode="auto">
            <a:xfrm>
              <a:off x="1301554" y="1808850"/>
              <a:ext cx="835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1400" b="0">
                  <a:solidFill>
                    <a:schemeClr val="bg1"/>
                  </a:solidFill>
                  <a:latin typeface="+mn-ea"/>
                </a:defRPr>
              </a:lvl1pPr>
            </a:lstStyle>
            <a:p>
              <a:r>
                <a:rPr lang="en-US" altLang="zh-CN" dirty="0" smtClean="0"/>
                <a:t>$</a:t>
              </a:r>
              <a:r>
                <a:rPr lang="zh-CN" altLang="en-US" b="1" dirty="0"/>
                <a:t>添加标题</a:t>
              </a:r>
            </a:p>
          </p:txBody>
        </p:sp>
      </p:grpSp>
      <p:grpSp>
        <p:nvGrpSpPr>
          <p:cNvPr id="3" name="组合 2"/>
          <p:cNvGrpSpPr/>
          <p:nvPr/>
        </p:nvGrpSpPr>
        <p:grpSpPr>
          <a:xfrm>
            <a:off x="4777379" y="1800226"/>
            <a:ext cx="2637244" cy="474133"/>
            <a:chOff x="4845051" y="1800226"/>
            <a:chExt cx="2224616" cy="474133"/>
          </a:xfrm>
        </p:grpSpPr>
        <p:sp>
          <p:nvSpPr>
            <p:cNvPr id="11340" name="Rectangle 76"/>
            <p:cNvSpPr>
              <a:spLocks noChangeArrowheads="1"/>
            </p:cNvSpPr>
            <p:nvPr/>
          </p:nvSpPr>
          <p:spPr bwMode="auto">
            <a:xfrm>
              <a:off x="4845051" y="1800226"/>
              <a:ext cx="2224616" cy="474133"/>
            </a:xfrm>
            <a:prstGeom prst="rect">
              <a:avLst/>
            </a:prstGeom>
            <a:solidFill>
              <a:srgbClr val="1ED5B7"/>
            </a:solidFill>
            <a:ln w="9525">
              <a:solidFill>
                <a:schemeClr val="bg2"/>
              </a:solidFill>
              <a:miter lim="800000"/>
            </a:ln>
            <a:extLst/>
          </p:spPr>
          <p:txBody>
            <a:bodyPr/>
            <a:lstStyle/>
            <a:p>
              <a:endParaRPr lang="zh-CN" altLang="en-US" sz="2400"/>
            </a:p>
          </p:txBody>
        </p:sp>
        <p:sp>
          <p:nvSpPr>
            <p:cNvPr id="11288" name="Rectangle 24"/>
            <p:cNvSpPr>
              <a:spLocks noChangeArrowheads="1"/>
            </p:cNvSpPr>
            <p:nvPr/>
          </p:nvSpPr>
          <p:spPr bwMode="auto">
            <a:xfrm>
              <a:off x="6157385" y="1800226"/>
              <a:ext cx="698500" cy="474133"/>
            </a:xfrm>
            <a:prstGeom prst="rect">
              <a:avLst/>
            </a:prstGeom>
            <a:solidFill>
              <a:schemeClr val="bg1"/>
            </a:solidFill>
            <a:ln>
              <a:noFill/>
            </a:ln>
          </p:spPr>
          <p:txBody>
            <a:bodyPr anchor="ctr"/>
            <a:lstStyle/>
            <a:p>
              <a:pPr algn="ctr"/>
              <a:r>
                <a:rPr lang="en-US" altLang="zh-CN" b="1" dirty="0"/>
                <a:t>70%</a:t>
              </a:r>
              <a:endParaRPr lang="zh-CN" altLang="en-US" b="1" dirty="0"/>
            </a:p>
          </p:txBody>
        </p:sp>
        <p:sp>
          <p:nvSpPr>
            <p:cNvPr id="11330" name="Text Box 66"/>
            <p:cNvSpPr txBox="1">
              <a:spLocks noChangeArrowheads="1"/>
            </p:cNvSpPr>
            <p:nvPr/>
          </p:nvSpPr>
          <p:spPr bwMode="auto">
            <a:xfrm>
              <a:off x="5054809" y="1888565"/>
              <a:ext cx="835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1400" b="0">
                  <a:solidFill>
                    <a:schemeClr val="bg1"/>
                  </a:solidFill>
                  <a:latin typeface="+mn-ea"/>
                </a:defRPr>
              </a:lvl1pPr>
            </a:lstStyle>
            <a:p>
              <a:r>
                <a:rPr lang="en-US" altLang="zh-CN" dirty="0" smtClean="0"/>
                <a:t>$</a:t>
              </a:r>
              <a:r>
                <a:rPr lang="zh-CN" altLang="en-US" b="1" dirty="0"/>
                <a:t>添加标题</a:t>
              </a:r>
            </a:p>
          </p:txBody>
        </p:sp>
      </p:grpSp>
      <p:grpSp>
        <p:nvGrpSpPr>
          <p:cNvPr id="4" name="组合 3"/>
          <p:cNvGrpSpPr/>
          <p:nvPr/>
        </p:nvGrpSpPr>
        <p:grpSpPr>
          <a:xfrm>
            <a:off x="8518358" y="1800226"/>
            <a:ext cx="2634736" cy="474133"/>
            <a:chOff x="8589434" y="1800226"/>
            <a:chExt cx="2222500" cy="474133"/>
          </a:xfrm>
        </p:grpSpPr>
        <p:sp>
          <p:nvSpPr>
            <p:cNvPr id="11341" name="Rectangle 77"/>
            <p:cNvSpPr>
              <a:spLocks noChangeArrowheads="1"/>
            </p:cNvSpPr>
            <p:nvPr/>
          </p:nvSpPr>
          <p:spPr bwMode="auto">
            <a:xfrm>
              <a:off x="8589434" y="1800226"/>
              <a:ext cx="2222500" cy="474133"/>
            </a:xfrm>
            <a:prstGeom prst="rect">
              <a:avLst/>
            </a:prstGeom>
            <a:solidFill>
              <a:srgbClr val="1ED5B7"/>
            </a:solidFill>
            <a:ln w="9525">
              <a:solidFill>
                <a:schemeClr val="bg2"/>
              </a:solidFill>
              <a:miter lim="800000"/>
            </a:ln>
            <a:extLst/>
          </p:spPr>
          <p:txBody>
            <a:bodyPr/>
            <a:lstStyle/>
            <a:p>
              <a:endParaRPr lang="zh-CN" altLang="en-US" sz="2400"/>
            </a:p>
          </p:txBody>
        </p:sp>
        <p:sp>
          <p:nvSpPr>
            <p:cNvPr id="11307" name="Rectangle 43"/>
            <p:cNvSpPr>
              <a:spLocks noChangeArrowheads="1"/>
            </p:cNvSpPr>
            <p:nvPr/>
          </p:nvSpPr>
          <p:spPr bwMode="auto">
            <a:xfrm>
              <a:off x="9899650" y="1800226"/>
              <a:ext cx="700616" cy="474133"/>
            </a:xfrm>
            <a:prstGeom prst="rect">
              <a:avLst/>
            </a:prstGeom>
            <a:solidFill>
              <a:schemeClr val="bg1"/>
            </a:solidFill>
            <a:ln>
              <a:noFill/>
            </a:ln>
          </p:spPr>
          <p:txBody>
            <a:bodyPr anchor="ctr"/>
            <a:lstStyle/>
            <a:p>
              <a:pPr algn="ctr"/>
              <a:r>
                <a:rPr lang="en-US" altLang="zh-CN" b="1" dirty="0"/>
                <a:t>28%</a:t>
              </a:r>
              <a:endParaRPr lang="zh-CN" altLang="en-US" b="1" dirty="0"/>
            </a:p>
          </p:txBody>
        </p:sp>
        <p:sp>
          <p:nvSpPr>
            <p:cNvPr id="11332" name="Text Box 68"/>
            <p:cNvSpPr txBox="1">
              <a:spLocks noChangeArrowheads="1"/>
            </p:cNvSpPr>
            <p:nvPr/>
          </p:nvSpPr>
          <p:spPr bwMode="auto">
            <a:xfrm>
              <a:off x="8799194" y="1888565"/>
              <a:ext cx="835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1400" b="0">
                  <a:solidFill>
                    <a:schemeClr val="bg1"/>
                  </a:solidFill>
                  <a:latin typeface="+mn-ea"/>
                </a:defRPr>
              </a:lvl1pPr>
            </a:lstStyle>
            <a:p>
              <a:r>
                <a:rPr lang="en-US" altLang="zh-CN" dirty="0" smtClean="0">
                  <a:solidFill>
                    <a:schemeClr val="tx1"/>
                  </a:solidFill>
                </a:rPr>
                <a:t>$</a:t>
              </a:r>
              <a:r>
                <a:rPr lang="zh-CN" altLang="en-US" b="1" dirty="0"/>
                <a:t>添加标题</a:t>
              </a:r>
            </a:p>
          </p:txBody>
        </p:sp>
      </p:grpSp>
      <p:sp>
        <p:nvSpPr>
          <p:cNvPr id="76"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11326" name="Line 62"/>
          <p:cNvSpPr>
            <a:spLocks noChangeShapeType="1"/>
          </p:cNvSpPr>
          <p:nvPr/>
        </p:nvSpPr>
        <p:spPr bwMode="auto">
          <a:xfrm>
            <a:off x="4226138" y="1916252"/>
            <a:ext cx="0" cy="3060000"/>
          </a:xfrm>
          <a:prstGeom prst="line">
            <a:avLst/>
          </a:prstGeom>
          <a:noFill/>
          <a:ln w="6350">
            <a:solidFill>
              <a:srgbClr val="1ED5B7"/>
            </a:solidFill>
            <a:prstDash val="dash"/>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sz="2400"/>
          </a:p>
        </p:txBody>
      </p:sp>
      <p:sp>
        <p:nvSpPr>
          <p:cNvPr id="11327" name="Line 63"/>
          <p:cNvSpPr>
            <a:spLocks noChangeShapeType="1"/>
          </p:cNvSpPr>
          <p:nvPr/>
        </p:nvSpPr>
        <p:spPr bwMode="auto">
          <a:xfrm>
            <a:off x="7965864" y="1916252"/>
            <a:ext cx="0" cy="3060000"/>
          </a:xfrm>
          <a:prstGeom prst="line">
            <a:avLst/>
          </a:prstGeom>
          <a:noFill/>
          <a:ln w="6350">
            <a:solidFill>
              <a:srgbClr val="1ED5B7"/>
            </a:solidFill>
            <a:prstDash val="dash"/>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sz="2400"/>
          </a:p>
        </p:txBody>
      </p:sp>
      <p:graphicFrame>
        <p:nvGraphicFramePr>
          <p:cNvPr id="73" name="图表 72"/>
          <p:cNvGraphicFramePr/>
          <p:nvPr>
            <p:extLst>
              <p:ext uri="{D42A27DB-BD31-4B8C-83A1-F6EECF244321}">
                <p14:modId xmlns:p14="http://schemas.microsoft.com/office/powerpoint/2010/main" val="3290276349"/>
              </p:ext>
            </p:extLst>
          </p:nvPr>
        </p:nvGraphicFramePr>
        <p:xfrm>
          <a:off x="839452" y="2324541"/>
          <a:ext cx="3033646" cy="2868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图表 73"/>
          <p:cNvGraphicFramePr/>
          <p:nvPr>
            <p:extLst>
              <p:ext uri="{D42A27DB-BD31-4B8C-83A1-F6EECF244321}">
                <p14:modId xmlns:p14="http://schemas.microsoft.com/office/powerpoint/2010/main" val="1217320884"/>
              </p:ext>
            </p:extLst>
          </p:nvPr>
        </p:nvGraphicFramePr>
        <p:xfrm>
          <a:off x="4579178" y="2324541"/>
          <a:ext cx="3033646" cy="2868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5" name="图表 74"/>
          <p:cNvGraphicFramePr/>
          <p:nvPr>
            <p:extLst>
              <p:ext uri="{D42A27DB-BD31-4B8C-83A1-F6EECF244321}">
                <p14:modId xmlns:p14="http://schemas.microsoft.com/office/powerpoint/2010/main" val="536270571"/>
              </p:ext>
            </p:extLst>
          </p:nvPr>
        </p:nvGraphicFramePr>
        <p:xfrm>
          <a:off x="8318903" y="2324541"/>
          <a:ext cx="3033646" cy="2868538"/>
        </p:xfrm>
        <a:graphic>
          <a:graphicData uri="http://schemas.openxmlformats.org/drawingml/2006/chart">
            <c:chart xmlns:c="http://schemas.openxmlformats.org/drawingml/2006/chart" xmlns:r="http://schemas.openxmlformats.org/officeDocument/2006/relationships" r:id="rId5"/>
          </a:graphicData>
        </a:graphic>
      </p:graphicFrame>
      <p:sp>
        <p:nvSpPr>
          <p:cNvPr id="78" name="文本框 77"/>
          <p:cNvSpPr txBox="1"/>
          <p:nvPr/>
        </p:nvSpPr>
        <p:spPr>
          <a:xfrm>
            <a:off x="853440" y="5327892"/>
            <a:ext cx="10048725" cy="792205"/>
          </a:xfrm>
          <a:prstGeom prst="rect">
            <a:avLst/>
          </a:prstGeom>
          <a:noFill/>
        </p:spPr>
        <p:txBody>
          <a:bodyPr wrap="square" rtlCol="0">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rPr>
              <a:t>点击输入文字点击输入文字点击输入文字点击输入文字点击输入文字点击输入</a:t>
            </a:r>
            <a:r>
              <a:rPr lang="zh-CN" altLang="en-US" sz="1600" dirty="0" smtClean="0">
                <a:latin typeface="微软雅黑" panose="020B0503020204020204" pitchFamily="34" charset="-122"/>
                <a:ea typeface="微软雅黑" panose="020B0503020204020204" pitchFamily="34" charset="-122"/>
              </a:rPr>
              <a:t>文字</a:t>
            </a:r>
            <a:r>
              <a:rPr lang="zh-CN" altLang="en-US" sz="1600" dirty="0">
                <a:latin typeface="微软雅黑" panose="020B0503020204020204" pitchFamily="34" charset="-122"/>
                <a:ea typeface="微软雅黑" panose="020B0503020204020204" pitchFamily="34" charset="-122"/>
              </a:rPr>
              <a:t>点击输入文字点击输入文字点击输入文字点击输入文字点击输入文字点击输入</a:t>
            </a:r>
            <a:r>
              <a:rPr lang="zh-CN" altLang="en-US" sz="1600" dirty="0" smtClean="0">
                <a:latin typeface="微软雅黑" panose="020B0503020204020204" pitchFamily="34" charset="-122"/>
                <a:ea typeface="微软雅黑" panose="020B0503020204020204" pitchFamily="34" charset="-122"/>
              </a:rPr>
              <a:t>文字</a:t>
            </a:r>
            <a:r>
              <a:rPr lang="zh-CN" altLang="en-US" sz="1600" dirty="0">
                <a:latin typeface="微软雅黑" panose="020B0503020204020204" pitchFamily="34" charset="-122"/>
                <a:ea typeface="微软雅黑" panose="020B0503020204020204" pitchFamily="34" charset="-122"/>
              </a:rPr>
              <a:t>点击输入文字点击输入文字点击输入文字点击输入</a:t>
            </a:r>
            <a:r>
              <a:rPr lang="zh-CN" altLang="en-US" sz="1600" dirty="0" smtClean="0">
                <a:latin typeface="微软雅黑" panose="020B0503020204020204" pitchFamily="34" charset="-122"/>
                <a:ea typeface="微软雅黑" panose="020B0503020204020204" pitchFamily="34" charset="-122"/>
              </a:rPr>
              <a:t>文字</a:t>
            </a:r>
            <a:endParaRPr lang="zh-CN" altLang="en-US" sz="1600" dirty="0"/>
          </a:p>
        </p:txBody>
      </p:sp>
      <p:sp>
        <p:nvSpPr>
          <p:cNvPr id="22" name="矩形 21"/>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down)">
                                      <p:cBhvr>
                                        <p:cTn id="13" dur="500"/>
                                        <p:tgtEl>
                                          <p:spTgt spid="73"/>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11326"/>
                                        </p:tgtEl>
                                        <p:attrNameLst>
                                          <p:attrName>style.visibility</p:attrName>
                                        </p:attrNameLst>
                                      </p:cBhvr>
                                      <p:to>
                                        <p:strVal val="visible"/>
                                      </p:to>
                                    </p:set>
                                    <p:animEffect transition="in" filter="barn(outHorizontal)">
                                      <p:cBhvr>
                                        <p:cTn id="17" dur="250"/>
                                        <p:tgtEl>
                                          <p:spTgt spid="11326"/>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childTnLst>
                          </p:cTn>
                        </p:par>
                        <p:par>
                          <p:cTn id="28" fill="hold">
                            <p:stCondLst>
                              <p:cond delay="2500"/>
                            </p:stCondLst>
                            <p:childTnLst>
                              <p:par>
                                <p:cTn id="29" presetID="16" presetClass="entr" presetSubtype="42" fill="hold" grpId="0" nodeType="afterEffect">
                                  <p:stCondLst>
                                    <p:cond delay="0"/>
                                  </p:stCondLst>
                                  <p:childTnLst>
                                    <p:set>
                                      <p:cBhvr>
                                        <p:cTn id="30" dur="1" fill="hold">
                                          <p:stCondLst>
                                            <p:cond delay="0"/>
                                          </p:stCondLst>
                                        </p:cTn>
                                        <p:tgtEl>
                                          <p:spTgt spid="11327"/>
                                        </p:tgtEl>
                                        <p:attrNameLst>
                                          <p:attrName>style.visibility</p:attrName>
                                        </p:attrNameLst>
                                      </p:cBhvr>
                                      <p:to>
                                        <p:strVal val="visible"/>
                                      </p:to>
                                    </p:set>
                                    <p:animEffect transition="in" filter="barn(outHorizontal)">
                                      <p:cBhvr>
                                        <p:cTn id="31" dur="250"/>
                                        <p:tgtEl>
                                          <p:spTgt spid="11327"/>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down)">
                                      <p:cBhvr>
                                        <p:cTn id="41" dur="500"/>
                                        <p:tgtEl>
                                          <p:spTgt spid="7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6" grpId="0" animBg="1"/>
      <p:bldP spid="11327" grpId="0" animBg="1"/>
      <p:bldGraphic spid="73" grpId="0">
        <p:bldAsOne/>
      </p:bldGraphic>
      <p:bldGraphic spid="74" grpId="0">
        <p:bldAsOne/>
      </p:bldGraphic>
      <p:bldGraphic spid="75" grpId="0">
        <p:bldAsOne/>
      </p:bldGraphic>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23"/>
          <p:cNvSpPr>
            <a:spLocks noChangeArrowheads="1"/>
          </p:cNvSpPr>
          <p:nvPr/>
        </p:nvSpPr>
        <p:spPr bwMode="auto">
          <a:xfrm>
            <a:off x="0" y="4947385"/>
            <a:ext cx="12192000" cy="1287748"/>
          </a:xfrm>
          <a:prstGeom prst="rect">
            <a:avLst/>
          </a:prstGeom>
          <a:solidFill>
            <a:srgbClr val="1ED5B7"/>
          </a:solidFill>
          <a:ln>
            <a:noFill/>
          </a:ln>
        </p:spPr>
        <p:txBody>
          <a:bodyPr anchor="ctr"/>
          <a:lstStyle/>
          <a:p>
            <a:endParaRPr lang="zh-CN" alt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544" y="2527336"/>
            <a:ext cx="1942343" cy="1451110"/>
          </a:xfrm>
          <a:prstGeom prst="rect">
            <a:avLst/>
          </a:prstGeom>
          <a:effectLst/>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319" y="2767457"/>
            <a:ext cx="798047" cy="1210989"/>
          </a:xfrm>
          <a:prstGeom prst="rect">
            <a:avLst/>
          </a:prstGeom>
          <a:effectLst/>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077" y="2045682"/>
            <a:ext cx="2691266" cy="2270937"/>
          </a:xfrm>
          <a:prstGeom prst="rect">
            <a:avLst/>
          </a:prstGeom>
          <a:effectLst/>
        </p:spPr>
      </p:pic>
      <p:cxnSp>
        <p:nvCxnSpPr>
          <p:cNvPr id="40" name="Straight Connector 39"/>
          <p:cNvCxnSpPr/>
          <p:nvPr/>
        </p:nvCxnSpPr>
        <p:spPr>
          <a:xfrm>
            <a:off x="8387882" y="2574721"/>
            <a:ext cx="231185"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138197" y="4176802"/>
            <a:ext cx="826547"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479800" y="2407194"/>
            <a:ext cx="251245"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a:solidFill>
                  <a:schemeClr val="tx1"/>
                </a:solidFill>
              </a:rPr>
              <a:t>请在此处添加标题</a:t>
            </a:r>
          </a:p>
        </p:txBody>
      </p:sp>
      <p:grpSp>
        <p:nvGrpSpPr>
          <p:cNvPr id="6" name="组合 5"/>
          <p:cNvGrpSpPr/>
          <p:nvPr/>
        </p:nvGrpSpPr>
        <p:grpSpPr>
          <a:xfrm>
            <a:off x="6203004" y="3207586"/>
            <a:ext cx="955896" cy="1017437"/>
            <a:chOff x="6203004" y="3226836"/>
            <a:chExt cx="955896" cy="1017437"/>
          </a:xfrm>
        </p:grpSpPr>
        <p:sp>
          <p:nvSpPr>
            <p:cNvPr id="36" name="Freeform 35"/>
            <p:cNvSpPr/>
            <p:nvPr/>
          </p:nvSpPr>
          <p:spPr>
            <a:xfrm>
              <a:off x="6203004" y="3226836"/>
              <a:ext cx="955896" cy="1017437"/>
            </a:xfrm>
            <a:custGeom>
              <a:avLst/>
              <a:gdLst>
                <a:gd name="connsiteX0" fmla="*/ 462921 w 955896"/>
                <a:gd name="connsiteY0" fmla="*/ 0 h 1017437"/>
                <a:gd name="connsiteX1" fmla="*/ 925842 w 955896"/>
                <a:gd name="connsiteY1" fmla="*/ 462921 h 1017437"/>
                <a:gd name="connsiteX2" fmla="*/ 889464 w 955896"/>
                <a:gd name="connsiteY2" fmla="*/ 643111 h 1017437"/>
                <a:gd name="connsiteX3" fmla="*/ 859948 w 955896"/>
                <a:gd name="connsiteY3" fmla="*/ 697489 h 1017437"/>
                <a:gd name="connsiteX4" fmla="*/ 906372 w 955896"/>
                <a:gd name="connsiteY4" fmla="*/ 728789 h 1017437"/>
                <a:gd name="connsiteX5" fmla="*/ 955896 w 955896"/>
                <a:gd name="connsiteY5" fmla="*/ 848351 h 1017437"/>
                <a:gd name="connsiteX6" fmla="*/ 786810 w 955896"/>
                <a:gd name="connsiteY6" fmla="*/ 1017437 h 1017437"/>
                <a:gd name="connsiteX7" fmla="*/ 631012 w 955896"/>
                <a:gd name="connsiteY7" fmla="*/ 914167 h 1017437"/>
                <a:gd name="connsiteX8" fmla="*/ 627032 w 955896"/>
                <a:gd name="connsiteY8" fmla="*/ 894455 h 1017437"/>
                <a:gd name="connsiteX9" fmla="*/ 556215 w 955896"/>
                <a:gd name="connsiteY9" fmla="*/ 916437 h 1017437"/>
                <a:gd name="connsiteX10" fmla="*/ 462921 w 955896"/>
                <a:gd name="connsiteY10" fmla="*/ 925842 h 1017437"/>
                <a:gd name="connsiteX11" fmla="*/ 0 w 955896"/>
                <a:gd name="connsiteY11" fmla="*/ 462921 h 1017437"/>
                <a:gd name="connsiteX12" fmla="*/ 462921 w 955896"/>
                <a:gd name="connsiteY12" fmla="*/ 0 h 10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5896" h="1017437">
                  <a:moveTo>
                    <a:pt x="462921" y="0"/>
                  </a:moveTo>
                  <a:cubicBezTo>
                    <a:pt x="718585" y="0"/>
                    <a:pt x="925842" y="207257"/>
                    <a:pt x="925842" y="462921"/>
                  </a:cubicBezTo>
                  <a:cubicBezTo>
                    <a:pt x="925842" y="526837"/>
                    <a:pt x="912889" y="587727"/>
                    <a:pt x="889464" y="643111"/>
                  </a:cubicBezTo>
                  <a:lnTo>
                    <a:pt x="859948" y="697489"/>
                  </a:lnTo>
                  <a:lnTo>
                    <a:pt x="906372" y="728789"/>
                  </a:lnTo>
                  <a:cubicBezTo>
                    <a:pt x="936971" y="759388"/>
                    <a:pt x="955896" y="801659"/>
                    <a:pt x="955896" y="848351"/>
                  </a:cubicBezTo>
                  <a:cubicBezTo>
                    <a:pt x="955896" y="941735"/>
                    <a:pt x="880194" y="1017437"/>
                    <a:pt x="786810" y="1017437"/>
                  </a:cubicBezTo>
                  <a:cubicBezTo>
                    <a:pt x="716772" y="1017437"/>
                    <a:pt x="656680" y="974855"/>
                    <a:pt x="631012" y="914167"/>
                  </a:cubicBezTo>
                  <a:lnTo>
                    <a:pt x="627032" y="894455"/>
                  </a:lnTo>
                  <a:lnTo>
                    <a:pt x="556215" y="916437"/>
                  </a:lnTo>
                  <a:cubicBezTo>
                    <a:pt x="526080" y="922604"/>
                    <a:pt x="494879" y="925842"/>
                    <a:pt x="462921" y="925842"/>
                  </a:cubicBezTo>
                  <a:cubicBezTo>
                    <a:pt x="207257" y="925842"/>
                    <a:pt x="0" y="718585"/>
                    <a:pt x="0" y="462921"/>
                  </a:cubicBezTo>
                  <a:cubicBezTo>
                    <a:pt x="0" y="207257"/>
                    <a:pt x="207257" y="0"/>
                    <a:pt x="462921" y="0"/>
                  </a:cubicBezTo>
                  <a:close/>
                </a:path>
              </a:pathLst>
            </a:custGeom>
            <a:solidFill>
              <a:srgbClr val="1ED5B7"/>
            </a:solidFill>
            <a:ln>
              <a:noFill/>
            </a:ln>
            <a:effectLst>
              <a:outerShdw blurRad="50800" dist="38100" dir="5400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mn-ea"/>
              </a:endParaRPr>
            </a:p>
          </p:txBody>
        </p:sp>
        <p:sp>
          <p:nvSpPr>
            <p:cNvPr id="18" name="Shape 296"/>
            <p:cNvSpPr/>
            <p:nvPr/>
          </p:nvSpPr>
          <p:spPr>
            <a:xfrm>
              <a:off x="6412094" y="3417187"/>
              <a:ext cx="537716" cy="542436"/>
            </a:xfrm>
            <a:custGeom>
              <a:avLst/>
              <a:gdLst/>
              <a:ahLst/>
              <a:cxnLst>
                <a:cxn ang="0">
                  <a:pos x="wd2" y="hd2"/>
                </a:cxn>
                <a:cxn ang="5400000">
                  <a:pos x="wd2" y="hd2"/>
                </a:cxn>
                <a:cxn ang="10800000">
                  <a:pos x="wd2" y="hd2"/>
                </a:cxn>
                <a:cxn ang="16200000">
                  <a:pos x="wd2" y="hd2"/>
                </a:cxn>
              </a:cxnLst>
              <a:rect l="0" t="0" r="r" b="b"/>
              <a:pathLst>
                <a:path w="21600" h="21600" extrusionOk="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grpSp>
      <p:grpSp>
        <p:nvGrpSpPr>
          <p:cNvPr id="5" name="组合 4"/>
          <p:cNvGrpSpPr/>
          <p:nvPr/>
        </p:nvGrpSpPr>
        <p:grpSpPr>
          <a:xfrm>
            <a:off x="3773577" y="2302195"/>
            <a:ext cx="562853" cy="555685"/>
            <a:chOff x="3773577" y="2321445"/>
            <a:chExt cx="562853" cy="555685"/>
          </a:xfrm>
        </p:grpSpPr>
        <p:sp>
          <p:nvSpPr>
            <p:cNvPr id="37" name="Freeform 36"/>
            <p:cNvSpPr/>
            <p:nvPr/>
          </p:nvSpPr>
          <p:spPr>
            <a:xfrm>
              <a:off x="3773577" y="2321445"/>
              <a:ext cx="562853" cy="555685"/>
            </a:xfrm>
            <a:custGeom>
              <a:avLst/>
              <a:gdLst>
                <a:gd name="connsiteX0" fmla="*/ 122275 w 562853"/>
                <a:gd name="connsiteY0" fmla="*/ 0 h 555685"/>
                <a:gd name="connsiteX1" fmla="*/ 208737 w 562853"/>
                <a:gd name="connsiteY1" fmla="*/ 35814 h 555685"/>
                <a:gd name="connsiteX2" fmla="*/ 231366 w 562853"/>
                <a:gd name="connsiteY2" fmla="*/ 69377 h 555685"/>
                <a:gd name="connsiteX3" fmla="*/ 261937 w 562853"/>
                <a:gd name="connsiteY3" fmla="*/ 59887 h 555685"/>
                <a:gd name="connsiteX4" fmla="*/ 312410 w 562853"/>
                <a:gd name="connsiteY4" fmla="*/ 54799 h 555685"/>
                <a:gd name="connsiteX5" fmla="*/ 562853 w 562853"/>
                <a:gd name="connsiteY5" fmla="*/ 305242 h 555685"/>
                <a:gd name="connsiteX6" fmla="*/ 312410 w 562853"/>
                <a:gd name="connsiteY6" fmla="*/ 555685 h 555685"/>
                <a:gd name="connsiteX7" fmla="*/ 61967 w 562853"/>
                <a:gd name="connsiteY7" fmla="*/ 305242 h 555685"/>
                <a:gd name="connsiteX8" fmla="*/ 67055 w 562853"/>
                <a:gd name="connsiteY8" fmla="*/ 254769 h 555685"/>
                <a:gd name="connsiteX9" fmla="*/ 73465 w 562853"/>
                <a:gd name="connsiteY9" fmla="*/ 234122 h 555685"/>
                <a:gd name="connsiteX10" fmla="*/ 35814 w 562853"/>
                <a:gd name="connsiteY10" fmla="*/ 208737 h 555685"/>
                <a:gd name="connsiteX11" fmla="*/ 0 w 562853"/>
                <a:gd name="connsiteY11" fmla="*/ 122275 h 555685"/>
                <a:gd name="connsiteX12" fmla="*/ 122275 w 562853"/>
                <a:gd name="connsiteY12" fmla="*/ 0 h 55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853" h="555685">
                  <a:moveTo>
                    <a:pt x="122275" y="0"/>
                  </a:moveTo>
                  <a:cubicBezTo>
                    <a:pt x="156041" y="0"/>
                    <a:pt x="186609" y="13686"/>
                    <a:pt x="208737" y="35814"/>
                  </a:cubicBezTo>
                  <a:lnTo>
                    <a:pt x="231366" y="69377"/>
                  </a:lnTo>
                  <a:lnTo>
                    <a:pt x="261937" y="59887"/>
                  </a:lnTo>
                  <a:cubicBezTo>
                    <a:pt x="278240" y="56551"/>
                    <a:pt x="295121" y="54799"/>
                    <a:pt x="312410" y="54799"/>
                  </a:cubicBezTo>
                  <a:cubicBezTo>
                    <a:pt x="450726" y="54799"/>
                    <a:pt x="562853" y="166926"/>
                    <a:pt x="562853" y="305242"/>
                  </a:cubicBezTo>
                  <a:cubicBezTo>
                    <a:pt x="562853" y="443558"/>
                    <a:pt x="450726" y="555685"/>
                    <a:pt x="312410" y="555685"/>
                  </a:cubicBezTo>
                  <a:cubicBezTo>
                    <a:pt x="174094" y="555685"/>
                    <a:pt x="61967" y="443558"/>
                    <a:pt x="61967" y="305242"/>
                  </a:cubicBezTo>
                  <a:cubicBezTo>
                    <a:pt x="61967" y="287953"/>
                    <a:pt x="63719" y="271072"/>
                    <a:pt x="67055" y="254769"/>
                  </a:cubicBezTo>
                  <a:lnTo>
                    <a:pt x="73465" y="234122"/>
                  </a:lnTo>
                  <a:lnTo>
                    <a:pt x="35814" y="208737"/>
                  </a:lnTo>
                  <a:cubicBezTo>
                    <a:pt x="13686" y="186609"/>
                    <a:pt x="0" y="156041"/>
                    <a:pt x="0" y="122275"/>
                  </a:cubicBezTo>
                  <a:cubicBezTo>
                    <a:pt x="0" y="54744"/>
                    <a:pt x="54744" y="0"/>
                    <a:pt x="122275" y="0"/>
                  </a:cubicBezTo>
                  <a:close/>
                </a:path>
              </a:pathLst>
            </a:custGeom>
            <a:solidFill>
              <a:srgbClr val="1ED5B7"/>
            </a:solidFill>
            <a:ln>
              <a:noFill/>
            </a:ln>
            <a:effectLst>
              <a:outerShdw blurRad="50800" dist="38100" dir="5400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n-ea"/>
              </a:endParaRPr>
            </a:p>
          </p:txBody>
        </p:sp>
        <p:sp>
          <p:nvSpPr>
            <p:cNvPr id="19" name="Freeform 133"/>
            <p:cNvSpPr>
              <a:spLocks noEditPoints="1"/>
            </p:cNvSpPr>
            <p:nvPr/>
          </p:nvSpPr>
          <p:spPr bwMode="auto">
            <a:xfrm>
              <a:off x="3951843" y="2482313"/>
              <a:ext cx="273062" cy="272552"/>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mn-ea"/>
              </a:endParaRPr>
            </a:p>
          </p:txBody>
        </p:sp>
      </p:grpSp>
      <p:grpSp>
        <p:nvGrpSpPr>
          <p:cNvPr id="7" name="组合 6"/>
          <p:cNvGrpSpPr/>
          <p:nvPr/>
        </p:nvGrpSpPr>
        <p:grpSpPr>
          <a:xfrm>
            <a:off x="7836817" y="2485162"/>
            <a:ext cx="551065" cy="549794"/>
            <a:chOff x="7836817" y="2504412"/>
            <a:chExt cx="551065" cy="549794"/>
          </a:xfrm>
        </p:grpSpPr>
        <p:sp>
          <p:nvSpPr>
            <p:cNvPr id="38" name="Freeform 37"/>
            <p:cNvSpPr/>
            <p:nvPr/>
          </p:nvSpPr>
          <p:spPr>
            <a:xfrm>
              <a:off x="7836817" y="2504412"/>
              <a:ext cx="551065" cy="549794"/>
            </a:xfrm>
            <a:custGeom>
              <a:avLst/>
              <a:gdLst>
                <a:gd name="connsiteX0" fmla="*/ 428790 w 551065"/>
                <a:gd name="connsiteY0" fmla="*/ 0 h 549794"/>
                <a:gd name="connsiteX1" fmla="*/ 551065 w 551065"/>
                <a:gd name="connsiteY1" fmla="*/ 122275 h 549794"/>
                <a:gd name="connsiteX2" fmla="*/ 515252 w 551065"/>
                <a:gd name="connsiteY2" fmla="*/ 208737 h 549794"/>
                <a:gd name="connsiteX3" fmla="*/ 477394 w 551065"/>
                <a:gd name="connsiteY3" fmla="*/ 234261 h 549794"/>
                <a:gd name="connsiteX4" fmla="*/ 484130 w 551065"/>
                <a:gd name="connsiteY4" fmla="*/ 255960 h 549794"/>
                <a:gd name="connsiteX5" fmla="*/ 489098 w 551065"/>
                <a:gd name="connsiteY5" fmla="*/ 305245 h 549794"/>
                <a:gd name="connsiteX6" fmla="*/ 244549 w 551065"/>
                <a:gd name="connsiteY6" fmla="*/ 549794 h 549794"/>
                <a:gd name="connsiteX7" fmla="*/ 0 w 551065"/>
                <a:gd name="connsiteY7" fmla="*/ 305245 h 549794"/>
                <a:gd name="connsiteX8" fmla="*/ 244549 w 551065"/>
                <a:gd name="connsiteY8" fmla="*/ 60696 h 549794"/>
                <a:gd name="connsiteX9" fmla="*/ 293835 w 551065"/>
                <a:gd name="connsiteY9" fmla="*/ 65664 h 549794"/>
                <a:gd name="connsiteX10" fmla="*/ 317293 w 551065"/>
                <a:gd name="connsiteY10" fmla="*/ 72946 h 549794"/>
                <a:gd name="connsiteX11" fmla="*/ 342329 w 551065"/>
                <a:gd name="connsiteY11" fmla="*/ 35813 h 549794"/>
                <a:gd name="connsiteX12" fmla="*/ 428790 w 551065"/>
                <a:gd name="connsiteY12" fmla="*/ 0 h 5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065" h="549794">
                  <a:moveTo>
                    <a:pt x="428790" y="0"/>
                  </a:moveTo>
                  <a:cubicBezTo>
                    <a:pt x="496321" y="0"/>
                    <a:pt x="551065" y="54744"/>
                    <a:pt x="551065" y="122275"/>
                  </a:cubicBezTo>
                  <a:cubicBezTo>
                    <a:pt x="551065" y="156041"/>
                    <a:pt x="537379" y="186609"/>
                    <a:pt x="515252" y="208737"/>
                  </a:cubicBezTo>
                  <a:lnTo>
                    <a:pt x="477394" y="234261"/>
                  </a:lnTo>
                  <a:lnTo>
                    <a:pt x="484130" y="255960"/>
                  </a:lnTo>
                  <a:cubicBezTo>
                    <a:pt x="487387" y="271879"/>
                    <a:pt x="489098" y="288363"/>
                    <a:pt x="489098" y="305245"/>
                  </a:cubicBezTo>
                  <a:cubicBezTo>
                    <a:pt x="489098" y="440306"/>
                    <a:pt x="379610" y="549794"/>
                    <a:pt x="244549" y="549794"/>
                  </a:cubicBezTo>
                  <a:cubicBezTo>
                    <a:pt x="109488" y="549794"/>
                    <a:pt x="0" y="440306"/>
                    <a:pt x="0" y="305245"/>
                  </a:cubicBezTo>
                  <a:cubicBezTo>
                    <a:pt x="0" y="170184"/>
                    <a:pt x="109488" y="60696"/>
                    <a:pt x="244549" y="60696"/>
                  </a:cubicBezTo>
                  <a:cubicBezTo>
                    <a:pt x="261432" y="60696"/>
                    <a:pt x="277915" y="62407"/>
                    <a:pt x="293835" y="65664"/>
                  </a:cubicBezTo>
                  <a:lnTo>
                    <a:pt x="317293" y="72946"/>
                  </a:lnTo>
                  <a:lnTo>
                    <a:pt x="342329" y="35813"/>
                  </a:lnTo>
                  <a:cubicBezTo>
                    <a:pt x="364456" y="13686"/>
                    <a:pt x="395025" y="0"/>
                    <a:pt x="428790" y="0"/>
                  </a:cubicBezTo>
                  <a:close/>
                </a:path>
              </a:pathLst>
            </a:custGeom>
            <a:solidFill>
              <a:srgbClr val="1ED5B7"/>
            </a:solidFill>
            <a:ln>
              <a:noFill/>
            </a:ln>
            <a:effectLst>
              <a:outerShdw blurRad="50800" dist="38100" dir="5400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n-ea"/>
              </a:endParaRPr>
            </a:p>
          </p:txBody>
        </p:sp>
        <p:sp>
          <p:nvSpPr>
            <p:cNvPr id="20" name="Freeform 55"/>
            <p:cNvSpPr>
              <a:spLocks noChangeAspect="1" noEditPoints="1"/>
            </p:cNvSpPr>
            <p:nvPr/>
          </p:nvSpPr>
          <p:spPr bwMode="auto">
            <a:xfrm>
              <a:off x="7964744" y="2691099"/>
              <a:ext cx="249952" cy="262378"/>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a:effectLst/>
          </p:spPr>
          <p:txBody>
            <a:bodyPr/>
            <a:lstStyle/>
            <a:p>
              <a:pPr defTabSz="913765">
                <a:defRPr/>
              </a:pPr>
              <a:endParaRPr lang="en-US"/>
            </a:p>
          </p:txBody>
        </p:sp>
      </p:grpSp>
      <p:sp>
        <p:nvSpPr>
          <p:cNvPr id="24" name="文本框 23"/>
          <p:cNvSpPr txBox="1"/>
          <p:nvPr/>
        </p:nvSpPr>
        <p:spPr>
          <a:xfrm>
            <a:off x="710106" y="5193962"/>
            <a:ext cx="11190862" cy="830997"/>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gn="ctr">
              <a:lnSpc>
                <a:spcPct val="150000"/>
              </a:lnSpc>
            </a:pPr>
            <a:r>
              <a:rPr lang="zh-CN" altLang="en-US" dirty="0">
                <a:latin typeface="微软雅黑" panose="020B0503020204020204" pitchFamily="34" charset="-122"/>
                <a:ea typeface="微软雅黑" panose="020B0503020204020204" pitchFamily="34" charset="-122"/>
              </a:rPr>
              <a:t>点击输入文字点击输入文字点击输入文字点击输入文字点击输入文字点击输入</a:t>
            </a:r>
            <a:r>
              <a:rPr lang="zh-CN" altLang="en-US" dirty="0" smtClean="0">
                <a:latin typeface="微软雅黑" panose="020B0503020204020204" pitchFamily="34" charset="-122"/>
                <a:ea typeface="微软雅黑" panose="020B0503020204020204" pitchFamily="34" charset="-122"/>
              </a:rPr>
              <a:t>文字</a:t>
            </a:r>
            <a:r>
              <a:rPr lang="zh-CN" altLang="en-US" dirty="0">
                <a:latin typeface="微软雅黑" panose="020B0503020204020204" pitchFamily="34" charset="-122"/>
                <a:ea typeface="微软雅黑" panose="020B0503020204020204" pitchFamily="34" charset="-122"/>
              </a:rPr>
              <a:t>点击输入文字点击输入文字点击输入文字点击输入文字点击输入文字点击输入</a:t>
            </a:r>
            <a:r>
              <a:rPr lang="zh-CN" altLang="en-US" dirty="0" smtClean="0">
                <a:latin typeface="微软雅黑" panose="020B0503020204020204" pitchFamily="34" charset="-122"/>
                <a:ea typeface="微软雅黑" panose="020B0503020204020204" pitchFamily="34" charset="-122"/>
              </a:rPr>
              <a:t>文字</a:t>
            </a:r>
            <a:r>
              <a:rPr lang="zh-CN" altLang="en-US"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dirty="0">
              <a:solidFill>
                <a:schemeClr val="tx1"/>
              </a:solidFill>
            </a:endParaRPr>
          </a:p>
        </p:txBody>
      </p:sp>
      <p:sp>
        <p:nvSpPr>
          <p:cNvPr id="29" name="文本框 28"/>
          <p:cNvSpPr txBox="1"/>
          <p:nvPr/>
        </p:nvSpPr>
        <p:spPr>
          <a:xfrm>
            <a:off x="8619068" y="2748724"/>
            <a:ext cx="2984354" cy="572464"/>
          </a:xfrm>
          <a:prstGeom prst="rect">
            <a:avLst/>
          </a:prstGeom>
          <a:noFill/>
        </p:spPr>
        <p:txBody>
          <a:bodyPr wrap="square" rtlCol="0">
            <a:spAutoFit/>
          </a:bodyPr>
          <a:lstStyle/>
          <a:p>
            <a:pPr algn="ct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200" dirty="0"/>
          </a:p>
        </p:txBody>
      </p:sp>
      <p:sp>
        <p:nvSpPr>
          <p:cNvPr id="30" name="Rectangle 36"/>
          <p:cNvSpPr>
            <a:spLocks noChangeArrowheads="1"/>
          </p:cNvSpPr>
          <p:nvPr/>
        </p:nvSpPr>
        <p:spPr bwMode="auto">
          <a:xfrm>
            <a:off x="8619068" y="2410620"/>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latin typeface="+mn-ea"/>
                <a:sym typeface="Arial" panose="020B0604020202020204" pitchFamily="34" charset="0"/>
              </a:rPr>
              <a:t>请添加标题</a:t>
            </a:r>
          </a:p>
        </p:txBody>
      </p:sp>
      <p:sp>
        <p:nvSpPr>
          <p:cNvPr id="31" name="文本框 30"/>
          <p:cNvSpPr txBox="1"/>
          <p:nvPr/>
        </p:nvSpPr>
        <p:spPr>
          <a:xfrm>
            <a:off x="8012242" y="4104484"/>
            <a:ext cx="2992090" cy="572464"/>
          </a:xfrm>
          <a:prstGeom prst="rect">
            <a:avLst/>
          </a:prstGeom>
          <a:noFill/>
        </p:spPr>
        <p:txBody>
          <a:bodyPr wrap="square" rtlCol="0">
            <a:spAutoFit/>
          </a:bodyPr>
          <a:lstStyle/>
          <a:p>
            <a:pPr algn="ct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200" dirty="0"/>
          </a:p>
        </p:txBody>
      </p:sp>
      <p:sp>
        <p:nvSpPr>
          <p:cNvPr id="32" name="Rectangle 36"/>
          <p:cNvSpPr>
            <a:spLocks noChangeArrowheads="1"/>
          </p:cNvSpPr>
          <p:nvPr/>
        </p:nvSpPr>
        <p:spPr bwMode="auto">
          <a:xfrm>
            <a:off x="8012242" y="3766380"/>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zh-CN" altLang="en-US" sz="1600" b="1" dirty="0">
                <a:latin typeface="+mn-ea"/>
                <a:sym typeface="Arial" panose="020B0604020202020204" pitchFamily="34" charset="0"/>
              </a:rPr>
              <a:t>请添加标题</a:t>
            </a:r>
          </a:p>
        </p:txBody>
      </p:sp>
      <p:sp>
        <p:nvSpPr>
          <p:cNvPr id="33" name="文本框 32"/>
          <p:cNvSpPr txBox="1"/>
          <p:nvPr/>
        </p:nvSpPr>
        <p:spPr>
          <a:xfrm>
            <a:off x="485327" y="2586180"/>
            <a:ext cx="3020318" cy="572464"/>
          </a:xfrm>
          <a:prstGeom prst="rect">
            <a:avLst/>
          </a:prstGeom>
          <a:noFill/>
        </p:spPr>
        <p:txBody>
          <a:bodyPr wrap="square" rtlCol="0">
            <a:spAutoFit/>
          </a:bodyPr>
          <a:lstStyle/>
          <a:p>
            <a:pPr algn="ct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a:t>
            </a:r>
            <a:endParaRPr lang="zh-CN" altLang="en-US" sz="1200" dirty="0"/>
          </a:p>
        </p:txBody>
      </p:sp>
      <p:sp>
        <p:nvSpPr>
          <p:cNvPr id="34" name="Rectangle 36"/>
          <p:cNvSpPr>
            <a:spLocks noChangeArrowheads="1"/>
          </p:cNvSpPr>
          <p:nvPr/>
        </p:nvSpPr>
        <p:spPr bwMode="auto">
          <a:xfrm>
            <a:off x="2262881" y="2247626"/>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lgn="r"/>
            <a:r>
              <a:rPr lang="zh-CN" altLang="en-US" sz="1600" b="1" dirty="0">
                <a:latin typeface="+mn-ea"/>
                <a:sym typeface="Arial" panose="020B0604020202020204" pitchFamily="34" charset="0"/>
              </a:rPr>
              <a:t>请添加标题</a:t>
            </a:r>
          </a:p>
        </p:txBody>
      </p:sp>
      <p:sp>
        <p:nvSpPr>
          <p:cNvPr id="39" name="矩形 38"/>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anim calcmode="lin" valueType="num">
                                      <p:cBhvr>
                                        <p:cTn id="8" dur="750" fill="hold"/>
                                        <p:tgtEl>
                                          <p:spTgt spid="26"/>
                                        </p:tgtEl>
                                        <p:attrNameLst>
                                          <p:attrName>ppt_x</p:attrName>
                                        </p:attrNameLst>
                                      </p:cBhvr>
                                      <p:tavLst>
                                        <p:tav tm="0">
                                          <p:val>
                                            <p:strVal val="#ppt_x"/>
                                          </p:val>
                                        </p:tav>
                                        <p:tav tm="100000">
                                          <p:val>
                                            <p:strVal val="#ppt_x"/>
                                          </p:val>
                                        </p:tav>
                                      </p:tavLst>
                                    </p:anim>
                                    <p:anim calcmode="lin" valueType="num">
                                      <p:cBhvr>
                                        <p:cTn id="9" dur="75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50"/>
                                        <p:tgtEl>
                                          <p:spTgt spid="27"/>
                                        </p:tgtEl>
                                      </p:cBhvr>
                                    </p:animEffect>
                                    <p:anim calcmode="lin" valueType="num">
                                      <p:cBhvr>
                                        <p:cTn id="18" dur="750" fill="hold"/>
                                        <p:tgtEl>
                                          <p:spTgt spid="27"/>
                                        </p:tgtEl>
                                        <p:attrNameLst>
                                          <p:attrName>ppt_x</p:attrName>
                                        </p:attrNameLst>
                                      </p:cBhvr>
                                      <p:tavLst>
                                        <p:tav tm="0">
                                          <p:val>
                                            <p:strVal val="#ppt_x"/>
                                          </p:val>
                                        </p:tav>
                                        <p:tav tm="100000">
                                          <p:val>
                                            <p:strVal val="#ppt_x"/>
                                          </p:val>
                                        </p:tav>
                                      </p:tavLst>
                                    </p:anim>
                                    <p:anim calcmode="lin" valueType="num">
                                      <p:cBhvr>
                                        <p:cTn id="19" dur="75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par>
                          <p:cTn id="60" fill="hold">
                            <p:stCondLst>
                              <p:cond delay="450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par>
                          <p:cTn id="71" fill="hold">
                            <p:stCondLst>
                              <p:cond delay="5500"/>
                            </p:stCondLst>
                            <p:childTnLst>
                              <p:par>
                                <p:cTn id="72" presetID="47" presetClass="entr" presetSubtype="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750"/>
                                        <p:tgtEl>
                                          <p:spTgt spid="35"/>
                                        </p:tgtEl>
                                      </p:cBhvr>
                                    </p:animEffect>
                                    <p:anim calcmode="lin" valueType="num">
                                      <p:cBhvr>
                                        <p:cTn id="75" dur="750" fill="hold"/>
                                        <p:tgtEl>
                                          <p:spTgt spid="35"/>
                                        </p:tgtEl>
                                        <p:attrNameLst>
                                          <p:attrName>ppt_x</p:attrName>
                                        </p:attrNameLst>
                                      </p:cBhvr>
                                      <p:tavLst>
                                        <p:tav tm="0">
                                          <p:val>
                                            <p:strVal val="#ppt_x"/>
                                          </p:val>
                                        </p:tav>
                                        <p:tav tm="100000">
                                          <p:val>
                                            <p:strVal val="#ppt_x"/>
                                          </p:val>
                                        </p:tav>
                                      </p:tavLst>
                                    </p:anim>
                                    <p:anim calcmode="lin" valueType="num">
                                      <p:cBhvr>
                                        <p:cTn id="76" dur="750" fill="hold"/>
                                        <p:tgtEl>
                                          <p:spTgt spid="35"/>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750"/>
                                        <p:tgtEl>
                                          <p:spTgt spid="24"/>
                                        </p:tgtEl>
                                      </p:cBhvr>
                                    </p:animEffect>
                                    <p:anim calcmode="lin" valueType="num">
                                      <p:cBhvr>
                                        <p:cTn id="80" dur="750" fill="hold"/>
                                        <p:tgtEl>
                                          <p:spTgt spid="24"/>
                                        </p:tgtEl>
                                        <p:attrNameLst>
                                          <p:attrName>ppt_x</p:attrName>
                                        </p:attrNameLst>
                                      </p:cBhvr>
                                      <p:tavLst>
                                        <p:tav tm="0">
                                          <p:val>
                                            <p:strVal val="#ppt_x"/>
                                          </p:val>
                                        </p:tav>
                                        <p:tav tm="100000">
                                          <p:val>
                                            <p:strVal val="#ppt_x"/>
                                          </p:val>
                                        </p:tav>
                                      </p:tavLst>
                                    </p:anim>
                                    <p:anim calcmode="lin" valueType="num">
                                      <p:cBhvr>
                                        <p:cTn id="81"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4" grpId="0"/>
      <p:bldP spid="29" grpId="0"/>
      <p:bldP spid="30" grpId="0"/>
      <p:bldP spid="31"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15994" y="1597417"/>
            <a:ext cx="2589152" cy="4439657"/>
          </a:xfrm>
          <a:prstGeom prst="roundRect">
            <a:avLst>
              <a:gd name="adj" fmla="val 1231"/>
            </a:avLst>
          </a:prstGeom>
          <a:solidFill>
            <a:srgbClr val="1ED5B7"/>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itle 3"/>
          <p:cNvSpPr txBox="1"/>
          <p:nvPr/>
        </p:nvSpPr>
        <p:spPr>
          <a:xfrm>
            <a:off x="1599076" y="4524984"/>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1600" b="1" spc="300">
                <a:solidFill>
                  <a:srgbClr val="44546A"/>
                </a:solidFill>
                <a:latin typeface="+mn-ea"/>
              </a:defRPr>
            </a:lvl1pPr>
          </a:lstStyle>
          <a:p>
            <a:r>
              <a:rPr lang="zh-CN" altLang="en-US" sz="2400" dirty="0">
                <a:solidFill>
                  <a:schemeClr val="bg1"/>
                </a:solidFill>
              </a:rPr>
              <a:t>添加标题</a:t>
            </a:r>
          </a:p>
        </p:txBody>
      </p:sp>
      <p:sp>
        <p:nvSpPr>
          <p:cNvPr id="6" name="Round Same Side Corner Rectangle 5"/>
          <p:cNvSpPr/>
          <p:nvPr/>
        </p:nvSpPr>
        <p:spPr>
          <a:xfrm rot="10800000">
            <a:off x="1115994" y="5253167"/>
            <a:ext cx="2589153" cy="783907"/>
          </a:xfrm>
          <a:prstGeom prst="round2SameRect">
            <a:avLst>
              <a:gd name="adj1" fmla="val 4339"/>
              <a:gd name="adj2" fmla="val 0"/>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p:cNvCxnSpPr/>
          <p:nvPr/>
        </p:nvCxnSpPr>
        <p:spPr>
          <a:xfrm>
            <a:off x="2410570" y="4020876"/>
            <a:ext cx="0" cy="276576"/>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059916" y="1597417"/>
            <a:ext cx="2589152" cy="4439657"/>
          </a:xfrm>
          <a:prstGeom prst="roundRect">
            <a:avLst>
              <a:gd name="adj" fmla="val 1231"/>
            </a:avLst>
          </a:prstGeom>
          <a:solidFill>
            <a:srgbClr val="1ED5B7"/>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3"/>
          <p:cNvSpPr txBox="1"/>
          <p:nvPr/>
        </p:nvSpPr>
        <p:spPr>
          <a:xfrm>
            <a:off x="4542998" y="4524984"/>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1600" b="1" spc="300">
                <a:solidFill>
                  <a:srgbClr val="44546A"/>
                </a:solidFill>
                <a:latin typeface="+mn-ea"/>
              </a:defRPr>
            </a:lvl1pPr>
          </a:lstStyle>
          <a:p>
            <a:r>
              <a:rPr lang="zh-CN" altLang="en-US" sz="2400" dirty="0">
                <a:solidFill>
                  <a:schemeClr val="bg1"/>
                </a:solidFill>
              </a:rPr>
              <a:t>添加标题</a:t>
            </a:r>
          </a:p>
        </p:txBody>
      </p:sp>
      <p:sp>
        <p:nvSpPr>
          <p:cNvPr id="17" name="Round Same Side Corner Rectangle 16"/>
          <p:cNvSpPr/>
          <p:nvPr/>
        </p:nvSpPr>
        <p:spPr>
          <a:xfrm rot="10800000">
            <a:off x="4059916" y="5253167"/>
            <a:ext cx="2589153" cy="783907"/>
          </a:xfrm>
          <a:prstGeom prst="round2SameRect">
            <a:avLst>
              <a:gd name="adj1" fmla="val 4339"/>
              <a:gd name="adj2" fmla="val 0"/>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Connector 19"/>
          <p:cNvCxnSpPr/>
          <p:nvPr/>
        </p:nvCxnSpPr>
        <p:spPr>
          <a:xfrm>
            <a:off x="5354492" y="4020876"/>
            <a:ext cx="0" cy="276576"/>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23"/>
          <p:cNvSpPr>
            <a:spLocks noGrp="1"/>
          </p:cNvSpPr>
          <p:nvPr>
            <p:ph type="body" sz="quarter" idx="10"/>
          </p:nvPr>
        </p:nvSpPr>
        <p:spPr/>
        <p:txBody>
          <a:bodyPr/>
          <a:lstStyle/>
          <a:p>
            <a:r>
              <a:rPr lang="zh-CN" altLang="en-US" dirty="0">
                <a:solidFill>
                  <a:schemeClr val="tx1"/>
                </a:solidFill>
              </a:rPr>
              <a:t>请在此处添加标题</a:t>
            </a:r>
          </a:p>
        </p:txBody>
      </p:sp>
      <p:sp>
        <p:nvSpPr>
          <p:cNvPr id="30" name="文本框 29"/>
          <p:cNvSpPr txBox="1"/>
          <p:nvPr/>
        </p:nvSpPr>
        <p:spPr>
          <a:xfrm>
            <a:off x="1217221" y="5321954"/>
            <a:ext cx="2110824" cy="617220"/>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a:t>
            </a:r>
            <a:r>
              <a:rPr lang="zh-CN" altLang="en-US" sz="1200" dirty="0" smtClean="0">
                <a:latin typeface="微软雅黑" panose="020B0503020204020204" pitchFamily="34" charset="-122"/>
                <a:ea typeface="微软雅黑" panose="020B0503020204020204" pitchFamily="34" charset="-122"/>
              </a:rPr>
              <a:t>文字</a:t>
            </a:r>
            <a:endParaRPr lang="zh-CN" altLang="en-US" sz="1200" dirty="0">
              <a:latin typeface="+mn-ea"/>
            </a:endParaRPr>
          </a:p>
        </p:txBody>
      </p:sp>
      <p:sp>
        <p:nvSpPr>
          <p:cNvPr id="34" name="文本框 33"/>
          <p:cNvSpPr txBox="1"/>
          <p:nvPr/>
        </p:nvSpPr>
        <p:spPr>
          <a:xfrm>
            <a:off x="4275007" y="5287379"/>
            <a:ext cx="2083284" cy="646331"/>
          </a:xfrm>
          <a:prstGeom prst="rect">
            <a:avLst/>
          </a:prstGeom>
          <a:noFill/>
        </p:spPr>
        <p:txBody>
          <a:bodyPr wrap="square" rtlCol="0">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a:t>
            </a:r>
            <a:endParaRPr lang="zh-CN" altLang="en-US" sz="1200" dirty="0">
              <a:latin typeface="+mn-ea"/>
            </a:endParaRPr>
          </a:p>
        </p:txBody>
      </p:sp>
      <p:sp>
        <p:nvSpPr>
          <p:cNvPr id="35" name="文本框 34"/>
          <p:cNvSpPr txBox="1"/>
          <p:nvPr/>
        </p:nvSpPr>
        <p:spPr>
          <a:xfrm>
            <a:off x="7213575" y="2114630"/>
            <a:ext cx="3552260" cy="3647152"/>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a:t>
            </a:r>
            <a:r>
              <a:rPr lang="zh-CN" altLang="en-US" sz="1400" dirty="0">
                <a:latin typeface="微软雅黑" panose="020B0503020204020204" pitchFamily="34" charset="-122"/>
                <a:ea typeface="微软雅黑" panose="020B0503020204020204" pitchFamily="34" charset="-122"/>
              </a:rPr>
              <a:t>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文字点击</a:t>
            </a:r>
            <a:r>
              <a:rPr lang="zh-CN" altLang="en-US" sz="1400" dirty="0">
                <a:latin typeface="微软雅黑" panose="020B0503020204020204" pitchFamily="34" charset="-122"/>
                <a:ea typeface="微软雅黑" panose="020B0503020204020204" pitchFamily="34" charset="-122"/>
              </a:rPr>
              <a:t>输入文字点击输入文字点击输入文字点击输入文字</a:t>
            </a:r>
            <a:endParaRPr lang="zh-CN" altLang="en-US" sz="1400" dirty="0">
              <a:latin typeface="+mn-ea"/>
            </a:endParaRPr>
          </a:p>
          <a:p>
            <a:pPr algn="ctr">
              <a:lnSpc>
                <a:spcPct val="15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a:t>
            </a:r>
            <a:r>
              <a:rPr lang="zh-CN" altLang="en-US" sz="1400" dirty="0">
                <a:latin typeface="微软雅黑" panose="020B0503020204020204" pitchFamily="34" charset="-122"/>
                <a:ea typeface="微软雅黑" panose="020B0503020204020204" pitchFamily="34" charset="-122"/>
              </a:rPr>
              <a:t>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a:t>
            </a: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a:t>
            </a:r>
            <a:endParaRPr lang="zh-CN" altLang="en-US" sz="1400" dirty="0">
              <a:latin typeface="+mn-ea"/>
            </a:endParaRPr>
          </a:p>
          <a:p>
            <a:pPr algn="ctr">
              <a:lnSpc>
                <a:spcPct val="150000"/>
              </a:lnSpc>
            </a:pPr>
            <a:endParaRPr lang="zh-CN" altLang="en-US" sz="1400" dirty="0">
              <a:latin typeface="+mn-ea"/>
            </a:endParaRPr>
          </a:p>
          <a:p>
            <a:pPr algn="ctr">
              <a:lnSpc>
                <a:spcPct val="150000"/>
              </a:lnSpc>
            </a:pPr>
            <a:endParaRPr lang="zh-CN" altLang="en-US" sz="1400" dirty="0">
              <a:latin typeface="+mn-ea"/>
            </a:endParaRPr>
          </a:p>
          <a:p>
            <a:pPr algn="ctr">
              <a:lnSpc>
                <a:spcPct val="150000"/>
              </a:lnSpc>
            </a:pPr>
            <a:endParaRPr lang="zh-CN" altLang="en-US" sz="1400" dirty="0">
              <a:latin typeface="+mn-ea"/>
            </a:endParaRPr>
          </a:p>
        </p:txBody>
      </p:sp>
      <p:sp>
        <p:nvSpPr>
          <p:cNvPr id="36" name="Rectangle 36"/>
          <p:cNvSpPr>
            <a:spLocks noChangeArrowheads="1"/>
          </p:cNvSpPr>
          <p:nvPr/>
        </p:nvSpPr>
        <p:spPr bwMode="auto">
          <a:xfrm>
            <a:off x="8474922" y="162588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t>添加标题</a:t>
            </a:r>
          </a:p>
        </p:txBody>
      </p:sp>
      <p:sp>
        <p:nvSpPr>
          <p:cNvPr id="37" name="Text Placeholder 33"/>
          <p:cNvSpPr txBox="1"/>
          <p:nvPr/>
        </p:nvSpPr>
        <p:spPr>
          <a:xfrm>
            <a:off x="7564647" y="560600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chemeClr val="tx1">
                    <a:lumMod val="75000"/>
                    <a:lumOff val="25000"/>
                  </a:schemeClr>
                </a:solidFill>
                <a:latin typeface="+mn-ea"/>
              </a:defRPr>
            </a:lvl1pPr>
          </a:lstStyle>
          <a:p>
            <a:pPr algn="ctr"/>
            <a:r>
              <a:rPr lang="zh-CN" altLang="en-US" dirty="0">
                <a:solidFill>
                  <a:schemeClr val="tx1"/>
                </a:solidFill>
                <a:latin typeface="微软雅黑" panose="020B0503020204020204" pitchFamily="34" charset="-122"/>
                <a:ea typeface="微软雅黑" panose="020B0503020204020204" pitchFamily="34" charset="-122"/>
              </a:rPr>
              <a:t>添加标题</a:t>
            </a:r>
          </a:p>
        </p:txBody>
      </p:sp>
      <p:sp>
        <p:nvSpPr>
          <p:cNvPr id="38" name="Text Placeholder 33"/>
          <p:cNvSpPr txBox="1"/>
          <p:nvPr/>
        </p:nvSpPr>
        <p:spPr>
          <a:xfrm>
            <a:off x="8793091" y="5612076"/>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chemeClr val="tx1">
                    <a:lumMod val="75000"/>
                    <a:lumOff val="25000"/>
                  </a:schemeClr>
                </a:solidFill>
                <a:latin typeface="+mn-ea"/>
              </a:defRPr>
            </a:lvl1pPr>
          </a:lstStyle>
          <a:p>
            <a:pPr algn="ctr"/>
            <a:r>
              <a:rPr lang="zh-CN" altLang="en-US" dirty="0">
                <a:solidFill>
                  <a:schemeClr val="tx1"/>
                </a:solidFill>
                <a:latin typeface="微软雅黑" panose="020B0503020204020204" pitchFamily="34" charset="-122"/>
                <a:ea typeface="微软雅黑" panose="020B0503020204020204" pitchFamily="34" charset="-122"/>
              </a:rPr>
              <a:t>添加标题</a:t>
            </a:r>
          </a:p>
        </p:txBody>
      </p:sp>
      <p:sp>
        <p:nvSpPr>
          <p:cNvPr id="39" name="Text Placeholder 33"/>
          <p:cNvSpPr txBox="1"/>
          <p:nvPr/>
        </p:nvSpPr>
        <p:spPr>
          <a:xfrm>
            <a:off x="10021535" y="5606004"/>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chemeClr val="tx1">
                    <a:lumMod val="75000"/>
                    <a:lumOff val="25000"/>
                  </a:schemeClr>
                </a:solidFill>
                <a:latin typeface="+mn-ea"/>
              </a:defRPr>
            </a:lvl1pPr>
          </a:lstStyle>
          <a:p>
            <a:pPr algn="ctr"/>
            <a:r>
              <a:rPr lang="zh-CN" altLang="en-US" dirty="0">
                <a:solidFill>
                  <a:schemeClr val="tx1"/>
                </a:solidFill>
                <a:latin typeface="微软雅黑" panose="020B0503020204020204" pitchFamily="34" charset="-122"/>
                <a:ea typeface="微软雅黑" panose="020B0503020204020204" pitchFamily="34" charset="-122"/>
              </a:rPr>
              <a:t>添加标题</a:t>
            </a:r>
          </a:p>
        </p:txBody>
      </p:sp>
      <p:grpSp>
        <p:nvGrpSpPr>
          <p:cNvPr id="40" name="组合 39"/>
          <p:cNvGrpSpPr/>
          <p:nvPr/>
        </p:nvGrpSpPr>
        <p:grpSpPr>
          <a:xfrm>
            <a:off x="8951604" y="4966345"/>
            <a:ext cx="585787" cy="585787"/>
            <a:chOff x="7362182" y="3807649"/>
            <a:chExt cx="585787" cy="585787"/>
          </a:xfrm>
          <a:solidFill>
            <a:schemeClr val="bg1"/>
          </a:solidFill>
        </p:grpSpPr>
        <p:sp>
          <p:nvSpPr>
            <p:cNvPr id="41" name="Oval 105"/>
            <p:cNvSpPr/>
            <p:nvPr/>
          </p:nvSpPr>
          <p:spPr>
            <a:xfrm>
              <a:off x="7362182" y="3807649"/>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latin typeface="+mn-ea"/>
              </a:endParaRPr>
            </a:p>
          </p:txBody>
        </p:sp>
        <p:sp>
          <p:nvSpPr>
            <p:cNvPr id="42" name="Freeform 132"/>
            <p:cNvSpPr>
              <a:spLocks noEditPoints="1"/>
            </p:cNvSpPr>
            <p:nvPr/>
          </p:nvSpPr>
          <p:spPr bwMode="auto">
            <a:xfrm>
              <a:off x="7490794" y="3984925"/>
              <a:ext cx="328563" cy="231234"/>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grpFill/>
            <a:ln>
              <a:noFill/>
            </a:ln>
          </p:spPr>
          <p:txBody>
            <a:bodyPr vert="horz" wrap="square" lIns="91440" tIns="45720" rIns="91440" bIns="45720" numCol="1" anchor="t" anchorCtr="0" compatLnSpc="1"/>
            <a:lstStyle/>
            <a:p>
              <a:endParaRPr lang="id-ID">
                <a:latin typeface="+mn-ea"/>
              </a:endParaRPr>
            </a:p>
          </p:txBody>
        </p:sp>
      </p:grpSp>
      <p:grpSp>
        <p:nvGrpSpPr>
          <p:cNvPr id="43" name="组合 42"/>
          <p:cNvGrpSpPr/>
          <p:nvPr/>
        </p:nvGrpSpPr>
        <p:grpSpPr>
          <a:xfrm>
            <a:off x="7723160" y="4960274"/>
            <a:ext cx="585787" cy="585787"/>
            <a:chOff x="6029224" y="3801578"/>
            <a:chExt cx="585787" cy="585787"/>
          </a:xfrm>
          <a:solidFill>
            <a:schemeClr val="bg1"/>
          </a:solidFill>
        </p:grpSpPr>
        <p:sp>
          <p:nvSpPr>
            <p:cNvPr id="44" name="Oval 103"/>
            <p:cNvSpPr/>
            <p:nvPr/>
          </p:nvSpPr>
          <p:spPr>
            <a:xfrm>
              <a:off x="6029224" y="3801578"/>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n-ea"/>
              </a:endParaRPr>
            </a:p>
          </p:txBody>
        </p:sp>
        <p:sp>
          <p:nvSpPr>
            <p:cNvPr id="45" name="Freeform 133"/>
            <p:cNvSpPr>
              <a:spLocks noEditPoints="1"/>
            </p:cNvSpPr>
            <p:nvPr/>
          </p:nvSpPr>
          <p:spPr bwMode="auto">
            <a:xfrm>
              <a:off x="6151295" y="3923968"/>
              <a:ext cx="341645" cy="341007"/>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grpFill/>
            <a:ln>
              <a:noFill/>
            </a:ln>
          </p:spPr>
          <p:txBody>
            <a:bodyPr vert="horz" wrap="square" lIns="91440" tIns="45720" rIns="91440" bIns="45720" numCol="1" anchor="t" anchorCtr="0" compatLnSpc="1"/>
            <a:lstStyle/>
            <a:p>
              <a:endParaRPr lang="id-ID" dirty="0">
                <a:latin typeface="+mn-ea"/>
              </a:endParaRPr>
            </a:p>
          </p:txBody>
        </p:sp>
      </p:grpSp>
      <p:grpSp>
        <p:nvGrpSpPr>
          <p:cNvPr id="46" name="组合 45"/>
          <p:cNvGrpSpPr/>
          <p:nvPr/>
        </p:nvGrpSpPr>
        <p:grpSpPr>
          <a:xfrm>
            <a:off x="10180048" y="4960273"/>
            <a:ext cx="585787" cy="585787"/>
            <a:chOff x="8695140" y="3801577"/>
            <a:chExt cx="585787" cy="585787"/>
          </a:xfrm>
          <a:solidFill>
            <a:schemeClr val="bg1"/>
          </a:solidFill>
        </p:grpSpPr>
        <p:sp>
          <p:nvSpPr>
            <p:cNvPr id="47" name="Oval 107"/>
            <p:cNvSpPr/>
            <p:nvPr/>
          </p:nvSpPr>
          <p:spPr>
            <a:xfrm>
              <a:off x="8695140" y="3801577"/>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latin typeface="+mn-ea"/>
              </a:endParaRPr>
            </a:p>
          </p:txBody>
        </p:sp>
        <p:grpSp>
          <p:nvGrpSpPr>
            <p:cNvPr id="48" name="Group 134"/>
            <p:cNvGrpSpPr/>
            <p:nvPr/>
          </p:nvGrpSpPr>
          <p:grpSpPr>
            <a:xfrm>
              <a:off x="8853199" y="3882427"/>
              <a:ext cx="269668" cy="424087"/>
              <a:chOff x="871537" y="574552"/>
              <a:chExt cx="568325" cy="893763"/>
            </a:xfrm>
            <a:grpFill/>
          </p:grpSpPr>
          <p:sp>
            <p:nvSpPr>
              <p:cNvPr id="49"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mn-ea"/>
                </a:endParaRPr>
              </a:p>
            </p:txBody>
          </p:sp>
          <p:sp>
            <p:nvSpPr>
              <p:cNvPr id="50"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mn-ea"/>
                </a:endParaRPr>
              </a:p>
            </p:txBody>
          </p:sp>
        </p:grpSp>
      </p:grpSp>
      <p:sp>
        <p:nvSpPr>
          <p:cNvPr id="32" name="Rectangle 5"/>
          <p:cNvSpPr>
            <a:spLocks noChangeArrowheads="1"/>
          </p:cNvSpPr>
          <p:nvPr/>
        </p:nvSpPr>
        <p:spPr bwMode="auto">
          <a:xfrm>
            <a:off x="1112768" y="1904115"/>
            <a:ext cx="2592378" cy="2373844"/>
          </a:xfrm>
          <a:prstGeom prst="rect">
            <a:avLst/>
          </a:prstGeom>
          <a:blipFill dpi="0" rotWithShape="1">
            <a:blip r:embed="rId3"/>
            <a:srcRect/>
            <a:stretch>
              <a:fillRect r="-1876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400"/>
          </a:p>
        </p:txBody>
      </p:sp>
      <p:sp>
        <p:nvSpPr>
          <p:cNvPr id="33" name="Rectangle 8" descr="20100516232736"/>
          <p:cNvSpPr>
            <a:spLocks noChangeArrowheads="1"/>
          </p:cNvSpPr>
          <p:nvPr/>
        </p:nvSpPr>
        <p:spPr bwMode="auto">
          <a:xfrm>
            <a:off x="4059915" y="1853020"/>
            <a:ext cx="2589153" cy="242493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1" name="矩形 50"/>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75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750"/>
                                        <p:tgtEl>
                                          <p:spTgt spid="30"/>
                                        </p:tgtEl>
                                      </p:cBhvr>
                                    </p:animEffect>
                                    <p:anim calcmode="lin" valueType="num">
                                      <p:cBhvr>
                                        <p:cTn id="28" dur="750" fill="hold"/>
                                        <p:tgtEl>
                                          <p:spTgt spid="30"/>
                                        </p:tgtEl>
                                        <p:attrNameLst>
                                          <p:attrName>ppt_x</p:attrName>
                                        </p:attrNameLst>
                                      </p:cBhvr>
                                      <p:tavLst>
                                        <p:tav tm="0">
                                          <p:val>
                                            <p:strVal val="#ppt_x"/>
                                          </p:val>
                                        </p:tav>
                                        <p:tav tm="100000">
                                          <p:val>
                                            <p:strVal val="#ppt_x"/>
                                          </p:val>
                                        </p:tav>
                                      </p:tavLst>
                                    </p:anim>
                                    <p:anim calcmode="lin" valueType="num">
                                      <p:cBhvr>
                                        <p:cTn id="29" dur="750" fill="hold"/>
                                        <p:tgtEl>
                                          <p:spTgt spid="30"/>
                                        </p:tgtEl>
                                        <p:attrNameLst>
                                          <p:attrName>ppt_y</p:attrName>
                                        </p:attrNameLst>
                                      </p:cBhvr>
                                      <p:tavLst>
                                        <p:tav tm="0">
                                          <p:val>
                                            <p:strVal val="#ppt_y+.1"/>
                                          </p:val>
                                        </p:tav>
                                        <p:tav tm="100000">
                                          <p:val>
                                            <p:strVal val="#ppt_y"/>
                                          </p:val>
                                        </p:tav>
                                      </p:tavLst>
                                    </p:anim>
                                  </p:childTnLst>
                                </p:cTn>
                              </p:par>
                            </p:childTnLst>
                          </p:cTn>
                        </p:par>
                        <p:par>
                          <p:cTn id="30" fill="hold">
                            <p:stCondLst>
                              <p:cond delay="75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750"/>
                                        <p:tgtEl>
                                          <p:spTgt spid="15"/>
                                        </p:tgtEl>
                                      </p:cBhvr>
                                    </p:animEffect>
                                    <p:anim calcmode="lin" valueType="num">
                                      <p:cBhvr>
                                        <p:cTn id="34" dur="750" fill="hold"/>
                                        <p:tgtEl>
                                          <p:spTgt spid="15"/>
                                        </p:tgtEl>
                                        <p:attrNameLst>
                                          <p:attrName>ppt_x</p:attrName>
                                        </p:attrNameLst>
                                      </p:cBhvr>
                                      <p:tavLst>
                                        <p:tav tm="0">
                                          <p:val>
                                            <p:strVal val="#ppt_x"/>
                                          </p:val>
                                        </p:tav>
                                        <p:tav tm="100000">
                                          <p:val>
                                            <p:strVal val="#ppt_x"/>
                                          </p:val>
                                        </p:tav>
                                      </p:tavLst>
                                    </p:anim>
                                    <p:anim calcmode="lin" valueType="num">
                                      <p:cBhvr>
                                        <p:cTn id="35" dur="75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750"/>
                                        <p:tgtEl>
                                          <p:spTgt spid="16"/>
                                        </p:tgtEl>
                                      </p:cBhvr>
                                    </p:animEffect>
                                    <p:anim calcmode="lin" valueType="num">
                                      <p:cBhvr>
                                        <p:cTn id="39" dur="750" fill="hold"/>
                                        <p:tgtEl>
                                          <p:spTgt spid="16"/>
                                        </p:tgtEl>
                                        <p:attrNameLst>
                                          <p:attrName>ppt_x</p:attrName>
                                        </p:attrNameLst>
                                      </p:cBhvr>
                                      <p:tavLst>
                                        <p:tav tm="0">
                                          <p:val>
                                            <p:strVal val="#ppt_x"/>
                                          </p:val>
                                        </p:tav>
                                        <p:tav tm="100000">
                                          <p:val>
                                            <p:strVal val="#ppt_x"/>
                                          </p:val>
                                        </p:tav>
                                      </p:tavLst>
                                    </p:anim>
                                    <p:anim calcmode="lin" valueType="num">
                                      <p:cBhvr>
                                        <p:cTn id="40" dur="75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750"/>
                                        <p:tgtEl>
                                          <p:spTgt spid="17"/>
                                        </p:tgtEl>
                                      </p:cBhvr>
                                    </p:animEffect>
                                    <p:anim calcmode="lin" valueType="num">
                                      <p:cBhvr>
                                        <p:cTn id="44" dur="750" fill="hold"/>
                                        <p:tgtEl>
                                          <p:spTgt spid="17"/>
                                        </p:tgtEl>
                                        <p:attrNameLst>
                                          <p:attrName>ppt_x</p:attrName>
                                        </p:attrNameLst>
                                      </p:cBhvr>
                                      <p:tavLst>
                                        <p:tav tm="0">
                                          <p:val>
                                            <p:strVal val="#ppt_x"/>
                                          </p:val>
                                        </p:tav>
                                        <p:tav tm="100000">
                                          <p:val>
                                            <p:strVal val="#ppt_x"/>
                                          </p:val>
                                        </p:tav>
                                      </p:tavLst>
                                    </p:anim>
                                    <p:anim calcmode="lin" valueType="num">
                                      <p:cBhvr>
                                        <p:cTn id="45" dur="75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750"/>
                                        <p:tgtEl>
                                          <p:spTgt spid="20"/>
                                        </p:tgtEl>
                                      </p:cBhvr>
                                    </p:animEffect>
                                    <p:anim calcmode="lin" valueType="num">
                                      <p:cBhvr>
                                        <p:cTn id="49" dur="750" fill="hold"/>
                                        <p:tgtEl>
                                          <p:spTgt spid="20"/>
                                        </p:tgtEl>
                                        <p:attrNameLst>
                                          <p:attrName>ppt_x</p:attrName>
                                        </p:attrNameLst>
                                      </p:cBhvr>
                                      <p:tavLst>
                                        <p:tav tm="0">
                                          <p:val>
                                            <p:strVal val="#ppt_x"/>
                                          </p:val>
                                        </p:tav>
                                        <p:tav tm="100000">
                                          <p:val>
                                            <p:strVal val="#ppt_x"/>
                                          </p:val>
                                        </p:tav>
                                      </p:tavLst>
                                    </p:anim>
                                    <p:anim calcmode="lin" valueType="num">
                                      <p:cBhvr>
                                        <p:cTn id="50" dur="75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750"/>
                                        <p:tgtEl>
                                          <p:spTgt spid="34"/>
                                        </p:tgtEl>
                                      </p:cBhvr>
                                    </p:animEffect>
                                    <p:anim calcmode="lin" valueType="num">
                                      <p:cBhvr>
                                        <p:cTn id="54" dur="750" fill="hold"/>
                                        <p:tgtEl>
                                          <p:spTgt spid="34"/>
                                        </p:tgtEl>
                                        <p:attrNameLst>
                                          <p:attrName>ppt_x</p:attrName>
                                        </p:attrNameLst>
                                      </p:cBhvr>
                                      <p:tavLst>
                                        <p:tav tm="0">
                                          <p:val>
                                            <p:strVal val="#ppt_x"/>
                                          </p:val>
                                        </p:tav>
                                        <p:tav tm="100000">
                                          <p:val>
                                            <p:strVal val="#ppt_x"/>
                                          </p:val>
                                        </p:tav>
                                      </p:tavLst>
                                    </p:anim>
                                    <p:anim calcmode="lin" valueType="num">
                                      <p:cBhvr>
                                        <p:cTn id="55" dur="750" fill="hold"/>
                                        <p:tgtEl>
                                          <p:spTgt spid="34"/>
                                        </p:tgtEl>
                                        <p:attrNameLst>
                                          <p:attrName>ppt_y</p:attrName>
                                        </p:attrNameLst>
                                      </p:cBhvr>
                                      <p:tavLst>
                                        <p:tav tm="0">
                                          <p:val>
                                            <p:strVal val="#ppt_y+.1"/>
                                          </p:val>
                                        </p:tav>
                                        <p:tav tm="100000">
                                          <p:val>
                                            <p:strVal val="#ppt_y"/>
                                          </p:val>
                                        </p:tav>
                                      </p:tavLst>
                                    </p:anim>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par>
                          <p:cTn id="63" fill="hold">
                            <p:stCondLst>
                              <p:cond delay="2000"/>
                            </p:stCondLst>
                            <p:childTnLst>
                              <p:par>
                                <p:cTn id="64" presetID="53" presetClass="entr" presetSubtype="16" fill="hold"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p:cTn id="71" dur="500" fill="hold"/>
                                        <p:tgtEl>
                                          <p:spTgt spid="40"/>
                                        </p:tgtEl>
                                        <p:attrNameLst>
                                          <p:attrName>ppt_w</p:attrName>
                                        </p:attrNameLst>
                                      </p:cBhvr>
                                      <p:tavLst>
                                        <p:tav tm="0">
                                          <p:val>
                                            <p:fltVal val="0"/>
                                          </p:val>
                                        </p:tav>
                                        <p:tav tm="100000">
                                          <p:val>
                                            <p:strVal val="#ppt_w"/>
                                          </p:val>
                                        </p:tav>
                                      </p:tavLst>
                                    </p:anim>
                                    <p:anim calcmode="lin" valueType="num">
                                      <p:cBhvr>
                                        <p:cTn id="72" dur="500" fill="hold"/>
                                        <p:tgtEl>
                                          <p:spTgt spid="40"/>
                                        </p:tgtEl>
                                        <p:attrNameLst>
                                          <p:attrName>ppt_h</p:attrName>
                                        </p:attrNameLst>
                                      </p:cBhvr>
                                      <p:tavLst>
                                        <p:tav tm="0">
                                          <p:val>
                                            <p:fltVal val="0"/>
                                          </p:val>
                                        </p:tav>
                                        <p:tav tm="100000">
                                          <p:val>
                                            <p:strVal val="#ppt_h"/>
                                          </p:val>
                                        </p:tav>
                                      </p:tavLst>
                                    </p:anim>
                                    <p:animEffect transition="in" filter="fade">
                                      <p:cBhvr>
                                        <p:cTn id="73" dur="500"/>
                                        <p:tgtEl>
                                          <p:spTgt spid="40"/>
                                        </p:tgtEl>
                                      </p:cBhvr>
                                    </p:animEffect>
                                  </p:childTnLst>
                                </p:cTn>
                              </p:par>
                              <p:par>
                                <p:cTn id="74" presetID="53" presetClass="entr" presetSubtype="16"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childTnLst>
                          </p:cTn>
                        </p:par>
                        <p:par>
                          <p:cTn id="79" fill="hold">
                            <p:stCondLst>
                              <p:cond delay="2500"/>
                            </p:stCondLst>
                            <p:childTnLst>
                              <p:par>
                                <p:cTn id="80" presetID="10" presetClass="entr" presetSubtype="0"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par>
                          <p:cTn id="89" fill="hold">
                            <p:stCondLst>
                              <p:cond delay="3000"/>
                            </p:stCondLst>
                            <p:childTnLst>
                              <p:par>
                                <p:cTn id="90" presetID="53" presetClass="entr" presetSubtype="16"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fltVal val="0"/>
                                          </p:val>
                                        </p:tav>
                                        <p:tav tm="100000">
                                          <p:val>
                                            <p:strVal val="#ppt_w"/>
                                          </p:val>
                                        </p:tav>
                                      </p:tavLst>
                                    </p:anim>
                                    <p:anim calcmode="lin" valueType="num">
                                      <p:cBhvr>
                                        <p:cTn id="93" dur="500" fill="hold"/>
                                        <p:tgtEl>
                                          <p:spTgt spid="32"/>
                                        </p:tgtEl>
                                        <p:attrNameLst>
                                          <p:attrName>ppt_h</p:attrName>
                                        </p:attrNameLst>
                                      </p:cBhvr>
                                      <p:tavLst>
                                        <p:tav tm="0">
                                          <p:val>
                                            <p:fltVal val="0"/>
                                          </p:val>
                                        </p:tav>
                                        <p:tav tm="100000">
                                          <p:val>
                                            <p:strVal val="#ppt_h"/>
                                          </p:val>
                                        </p:tav>
                                      </p:tavLst>
                                    </p:anim>
                                    <p:animEffect transition="in" filter="fade">
                                      <p:cBhvr>
                                        <p:cTn id="94" dur="500"/>
                                        <p:tgtEl>
                                          <p:spTgt spid="32"/>
                                        </p:tgtEl>
                                      </p:cBhvr>
                                    </p:animEffect>
                                  </p:childTnLst>
                                </p:cTn>
                              </p:par>
                              <p:par>
                                <p:cTn id="95" presetID="53" presetClass="entr" presetSubtype="16" fill="hold" grpId="0" nodeType="withEffect">
                                  <p:stCondLst>
                                    <p:cond delay="250"/>
                                  </p:stCondLst>
                                  <p:childTnLst>
                                    <p:set>
                                      <p:cBhvr>
                                        <p:cTn id="96" dur="1" fill="hold">
                                          <p:stCondLst>
                                            <p:cond delay="0"/>
                                          </p:stCondLst>
                                        </p:cTn>
                                        <p:tgtEl>
                                          <p:spTgt spid="33"/>
                                        </p:tgtEl>
                                        <p:attrNameLst>
                                          <p:attrName>style.visibility</p:attrName>
                                        </p:attrNameLst>
                                      </p:cBhvr>
                                      <p:to>
                                        <p:strVal val="visible"/>
                                      </p:to>
                                    </p:set>
                                    <p:anim calcmode="lin" valueType="num">
                                      <p:cBhvr>
                                        <p:cTn id="97" dur="500" fill="hold"/>
                                        <p:tgtEl>
                                          <p:spTgt spid="33"/>
                                        </p:tgtEl>
                                        <p:attrNameLst>
                                          <p:attrName>ppt_w</p:attrName>
                                        </p:attrNameLst>
                                      </p:cBhvr>
                                      <p:tavLst>
                                        <p:tav tm="0">
                                          <p:val>
                                            <p:fltVal val="0"/>
                                          </p:val>
                                        </p:tav>
                                        <p:tav tm="100000">
                                          <p:val>
                                            <p:strVal val="#ppt_w"/>
                                          </p:val>
                                        </p:tav>
                                      </p:tavLst>
                                    </p:anim>
                                    <p:anim calcmode="lin" valueType="num">
                                      <p:cBhvr>
                                        <p:cTn id="98" dur="500" fill="hold"/>
                                        <p:tgtEl>
                                          <p:spTgt spid="33"/>
                                        </p:tgtEl>
                                        <p:attrNameLst>
                                          <p:attrName>ppt_h</p:attrName>
                                        </p:attrNameLst>
                                      </p:cBhvr>
                                      <p:tavLst>
                                        <p:tav tm="0">
                                          <p:val>
                                            <p:fltVal val="0"/>
                                          </p:val>
                                        </p:tav>
                                        <p:tav tm="100000">
                                          <p:val>
                                            <p:strVal val="#ppt_h"/>
                                          </p:val>
                                        </p:tav>
                                      </p:tavLst>
                                    </p:anim>
                                    <p:animEffect transition="in" filter="fade">
                                      <p:cBhvr>
                                        <p:cTn id="9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15" grpId="0" animBg="1"/>
      <p:bldP spid="16" grpId="0"/>
      <p:bldP spid="17" grpId="0" animBg="1"/>
      <p:bldP spid="30" grpId="0"/>
      <p:bldP spid="34" grpId="0"/>
      <p:bldP spid="35" grpId="0"/>
      <p:bldP spid="36" grpId="0"/>
      <p:bldP spid="37" grpId="0"/>
      <p:bldP spid="38" grpId="0"/>
      <p:bldP spid="39" grpId="0"/>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等腰三角形 29"/>
          <p:cNvSpPr/>
          <p:nvPr/>
        </p:nvSpPr>
        <p:spPr bwMode="auto">
          <a:xfrm>
            <a:off x="1" y="-156754"/>
            <a:ext cx="12331336" cy="7014754"/>
          </a:xfrm>
          <a:custGeom>
            <a:avLst/>
            <a:gdLst>
              <a:gd name="T0" fmla="*/ 0 w 12279085"/>
              <a:gd name="T1" fmla="*/ 6884763 h 6888843"/>
              <a:gd name="T2" fmla="*/ 11876480 w 12279085"/>
              <a:gd name="T3" fmla="*/ 16316 h 6888843"/>
              <a:gd name="T4" fmla="*/ 12214628 w 12279085"/>
              <a:gd name="T5" fmla="*/ 0 h 6888843"/>
              <a:gd name="T6" fmla="*/ 12280453 w 12279085"/>
              <a:gd name="T7" fmla="*/ 429734 h 6888843"/>
              <a:gd name="T8" fmla="*/ 0 w 12279085"/>
              <a:gd name="T9" fmla="*/ 6884763 h 6888843"/>
              <a:gd name="T10" fmla="*/ 0 60000 65536"/>
              <a:gd name="T11" fmla="*/ 0 60000 65536"/>
              <a:gd name="T12" fmla="*/ 0 60000 65536"/>
              <a:gd name="T13" fmla="*/ 0 60000 65536"/>
              <a:gd name="T14" fmla="*/ 0 60000 65536"/>
              <a:gd name="connsiteX0" fmla="*/ 0 w 12279085"/>
              <a:gd name="connsiteY0" fmla="*/ 6888843 h 6888843"/>
              <a:gd name="connsiteX1" fmla="*/ 8924764 w 12279085"/>
              <a:gd name="connsiteY1" fmla="*/ 1615221 h 6888843"/>
              <a:gd name="connsiteX2" fmla="*/ 12213266 w 12279085"/>
              <a:gd name="connsiteY2" fmla="*/ 0 h 6888843"/>
              <a:gd name="connsiteX3" fmla="*/ 12279085 w 12279085"/>
              <a:gd name="connsiteY3" fmla="*/ 429986 h 6888843"/>
              <a:gd name="connsiteX4" fmla="*/ 0 w 12279085"/>
              <a:gd name="connsiteY4" fmla="*/ 6888843 h 6888843"/>
              <a:gd name="connsiteX0-1" fmla="*/ 0 w 12279085"/>
              <a:gd name="connsiteY0-2" fmla="*/ 6458857 h 6458857"/>
              <a:gd name="connsiteX1-3" fmla="*/ 8924764 w 12279085"/>
              <a:gd name="connsiteY1-4" fmla="*/ 1185235 h 6458857"/>
              <a:gd name="connsiteX2-5" fmla="*/ 9296984 w 12279085"/>
              <a:gd name="connsiteY2-6" fmla="*/ 1245448 h 6458857"/>
              <a:gd name="connsiteX3-7" fmla="*/ 12279085 w 12279085"/>
              <a:gd name="connsiteY3-8" fmla="*/ 0 h 6458857"/>
              <a:gd name="connsiteX4-9" fmla="*/ 0 w 12279085"/>
              <a:gd name="connsiteY4-10" fmla="*/ 6458857 h 6458857"/>
              <a:gd name="connsiteX0-11" fmla="*/ 0 w 9296984"/>
              <a:gd name="connsiteY0-12" fmla="*/ 5273622 h 5273622"/>
              <a:gd name="connsiteX1-13" fmla="*/ 8924764 w 9296984"/>
              <a:gd name="connsiteY1-14" fmla="*/ 0 h 5273622"/>
              <a:gd name="connsiteX2-15" fmla="*/ 9296984 w 9296984"/>
              <a:gd name="connsiteY2-16" fmla="*/ 60213 h 5273622"/>
              <a:gd name="connsiteX3-17" fmla="*/ 9089934 w 9296984"/>
              <a:gd name="connsiteY3-18" fmla="*/ 439171 h 5273622"/>
              <a:gd name="connsiteX4-19" fmla="*/ 0 w 9296984"/>
              <a:gd name="connsiteY4-20" fmla="*/ 5273622 h 5273622"/>
              <a:gd name="connsiteX0-21" fmla="*/ 0 w 9296984"/>
              <a:gd name="connsiteY0-22" fmla="*/ 5222594 h 5222594"/>
              <a:gd name="connsiteX1-23" fmla="*/ 8941819 w 9296984"/>
              <a:gd name="connsiteY1-24" fmla="*/ 0 h 5222594"/>
              <a:gd name="connsiteX2-25" fmla="*/ 9296984 w 9296984"/>
              <a:gd name="connsiteY2-26" fmla="*/ 9185 h 5222594"/>
              <a:gd name="connsiteX3-27" fmla="*/ 9089934 w 9296984"/>
              <a:gd name="connsiteY3-28" fmla="*/ 388143 h 5222594"/>
              <a:gd name="connsiteX4-29" fmla="*/ 0 w 9296984"/>
              <a:gd name="connsiteY4-30" fmla="*/ 5222594 h 5222594"/>
              <a:gd name="connsiteX0-31" fmla="*/ 0 w 9089934"/>
              <a:gd name="connsiteY0-32" fmla="*/ 5222594 h 5222594"/>
              <a:gd name="connsiteX1-33" fmla="*/ 8941819 w 9089934"/>
              <a:gd name="connsiteY1-34" fmla="*/ 0 h 5222594"/>
              <a:gd name="connsiteX2-35" fmla="*/ 9089934 w 9089934"/>
              <a:gd name="connsiteY2-36" fmla="*/ 388143 h 5222594"/>
              <a:gd name="connsiteX3-37" fmla="*/ 0 w 9089934"/>
              <a:gd name="connsiteY3-38" fmla="*/ 5222594 h 5222594"/>
              <a:gd name="connsiteX0-39" fmla="*/ 0 w 9166678"/>
              <a:gd name="connsiteY0-40" fmla="*/ 5222594 h 5222594"/>
              <a:gd name="connsiteX1-41" fmla="*/ 8941819 w 9166678"/>
              <a:gd name="connsiteY1-42" fmla="*/ 0 h 5222594"/>
              <a:gd name="connsiteX2-43" fmla="*/ 9166678 w 9166678"/>
              <a:gd name="connsiteY2-44" fmla="*/ 345619 h 5222594"/>
              <a:gd name="connsiteX3-45" fmla="*/ 0 w 9166678"/>
              <a:gd name="connsiteY3-46" fmla="*/ 5222594 h 5222594"/>
              <a:gd name="connsiteX0-47" fmla="*/ 0 w 9166678"/>
              <a:gd name="connsiteY0-48" fmla="*/ 5239603 h 5239603"/>
              <a:gd name="connsiteX1-49" fmla="*/ 8941819 w 9166678"/>
              <a:gd name="connsiteY1-50" fmla="*/ 0 h 5239603"/>
              <a:gd name="connsiteX2-51" fmla="*/ 9166678 w 9166678"/>
              <a:gd name="connsiteY2-52" fmla="*/ 362628 h 5239603"/>
              <a:gd name="connsiteX3-53" fmla="*/ 0 w 9166678"/>
              <a:gd name="connsiteY3-54" fmla="*/ 5239603 h 5239603"/>
            </a:gdLst>
            <a:ahLst/>
            <a:cxnLst>
              <a:cxn ang="0">
                <a:pos x="connsiteX0-1" y="connsiteY0-2"/>
              </a:cxn>
              <a:cxn ang="0">
                <a:pos x="connsiteX1-3" y="connsiteY1-4"/>
              </a:cxn>
              <a:cxn ang="0">
                <a:pos x="connsiteX2-5" y="connsiteY2-6"/>
              </a:cxn>
              <a:cxn ang="0">
                <a:pos x="connsiteX3-7" y="connsiteY3-8"/>
              </a:cxn>
            </a:cxnLst>
            <a:rect l="l" t="t" r="r" b="b"/>
            <a:pathLst>
              <a:path w="9166678" h="5239603">
                <a:moveTo>
                  <a:pt x="0" y="5239603"/>
                </a:moveTo>
                <a:lnTo>
                  <a:pt x="8941819" y="0"/>
                </a:lnTo>
                <a:lnTo>
                  <a:pt x="9166678" y="362628"/>
                </a:lnTo>
                <a:lnTo>
                  <a:pt x="0" y="5239603"/>
                </a:lnTo>
                <a:close/>
              </a:path>
            </a:pathLst>
          </a:custGeom>
          <a:solidFill>
            <a:srgbClr val="1ED5B7">
              <a:alpha val="50000"/>
            </a:srgbClr>
          </a:solidFill>
          <a:ln>
            <a:noFill/>
          </a:ln>
        </p:spPr>
        <p:txBody>
          <a:bodyPr anchor="ctr"/>
          <a:lstStyle/>
          <a:p>
            <a:endParaRPr lang="zh-CN" altLang="en-US"/>
          </a:p>
        </p:txBody>
      </p:sp>
      <p:grpSp>
        <p:nvGrpSpPr>
          <p:cNvPr id="35862" name="组合 6"/>
          <p:cNvGrpSpPr/>
          <p:nvPr/>
        </p:nvGrpSpPr>
        <p:grpSpPr bwMode="auto">
          <a:xfrm>
            <a:off x="2451715" y="5053013"/>
            <a:ext cx="522732" cy="1403350"/>
            <a:chOff x="0" y="0"/>
            <a:chExt cx="522514" cy="1403774"/>
          </a:xfrm>
        </p:grpSpPr>
        <p:sp>
          <p:nvSpPr>
            <p:cNvPr id="35863" name="椭圆 7"/>
            <p:cNvSpPr>
              <a:spLocks noChangeArrowheads="1"/>
            </p:cNvSpPr>
            <p:nvPr/>
          </p:nvSpPr>
          <p:spPr bwMode="auto">
            <a:xfrm>
              <a:off x="0" y="0"/>
              <a:ext cx="522514" cy="522514"/>
            </a:xfrm>
            <a:prstGeom prst="ellipse">
              <a:avLst/>
            </a:prstGeom>
            <a:solidFill>
              <a:schemeClr val="bg1"/>
            </a:solidFill>
            <a:ln w="9525">
              <a:solidFill>
                <a:srgbClr val="1ED5B7"/>
              </a:solidFill>
              <a:round/>
            </a:ln>
          </p:spPr>
          <p:txBody>
            <a:bodyPr anchor="ctr"/>
            <a:lstStyle/>
            <a:p>
              <a:pPr algn="ctr" eaLnBrk="1" hangingPunct="1"/>
              <a:endParaRPr lang="zh-CN" altLang="en-US">
                <a:latin typeface="+mn-ea"/>
              </a:endParaRPr>
            </a:p>
          </p:txBody>
        </p:sp>
        <p:sp>
          <p:nvSpPr>
            <p:cNvPr id="35864" name="椭圆 8"/>
            <p:cNvSpPr>
              <a:spLocks noChangeArrowheads="1"/>
            </p:cNvSpPr>
            <p:nvPr/>
          </p:nvSpPr>
          <p:spPr bwMode="auto">
            <a:xfrm>
              <a:off x="76200" y="76200"/>
              <a:ext cx="370114" cy="370114"/>
            </a:xfrm>
            <a:prstGeom prst="ellipse">
              <a:avLst/>
            </a:prstGeom>
            <a:solidFill>
              <a:srgbClr val="1ED5B7"/>
            </a:solidFill>
            <a:ln w="9525">
              <a:solidFill>
                <a:srgbClr val="1ED5B7"/>
              </a:solidFill>
              <a:round/>
            </a:ln>
          </p:spPr>
          <p:txBody>
            <a:bodyPr anchor="ctr"/>
            <a:lstStyle/>
            <a:p>
              <a:pPr algn="ctr" eaLnBrk="1" hangingPunct="1"/>
              <a:endParaRPr lang="zh-CN" altLang="en-US">
                <a:latin typeface="+mn-ea"/>
              </a:endParaRPr>
            </a:p>
          </p:txBody>
        </p:sp>
        <p:cxnSp>
          <p:nvCxnSpPr>
            <p:cNvPr id="35865" name="直接连接符 9"/>
            <p:cNvCxnSpPr>
              <a:cxnSpLocks noChangeShapeType="1"/>
            </p:cNvCxnSpPr>
            <p:nvPr/>
          </p:nvCxnSpPr>
          <p:spPr bwMode="auto">
            <a:xfrm>
              <a:off x="261257" y="522514"/>
              <a:ext cx="0" cy="881260"/>
            </a:xfrm>
            <a:prstGeom prst="line">
              <a:avLst/>
            </a:prstGeom>
            <a:noFill/>
            <a:ln w="19050">
              <a:solidFill>
                <a:srgbClr val="1ED5B7"/>
              </a:solidFill>
              <a:round/>
            </a:ln>
            <a:extLst>
              <a:ext uri="{909E8E84-426E-40DD-AFC4-6F175D3DCCD1}">
                <a14:hiddenFill xmlns:a14="http://schemas.microsoft.com/office/drawing/2010/main">
                  <a:noFill/>
                </a14:hiddenFill>
              </a:ext>
            </a:extLst>
          </p:spPr>
        </p:cxnSp>
      </p:grpSp>
      <p:grpSp>
        <p:nvGrpSpPr>
          <p:cNvPr id="35857" name="组合 13"/>
          <p:cNvGrpSpPr/>
          <p:nvPr/>
        </p:nvGrpSpPr>
        <p:grpSpPr bwMode="auto">
          <a:xfrm>
            <a:off x="5522849" y="3354388"/>
            <a:ext cx="522351" cy="1403350"/>
            <a:chOff x="0" y="0"/>
            <a:chExt cx="522514" cy="1403774"/>
          </a:xfrm>
        </p:grpSpPr>
        <p:sp>
          <p:nvSpPr>
            <p:cNvPr id="35858" name="椭圆 14"/>
            <p:cNvSpPr>
              <a:spLocks noChangeArrowheads="1"/>
            </p:cNvSpPr>
            <p:nvPr/>
          </p:nvSpPr>
          <p:spPr bwMode="auto">
            <a:xfrm>
              <a:off x="0" y="0"/>
              <a:ext cx="522514" cy="522514"/>
            </a:xfrm>
            <a:prstGeom prst="ellipse">
              <a:avLst/>
            </a:prstGeom>
            <a:solidFill>
              <a:schemeClr val="bg1"/>
            </a:solidFill>
            <a:ln w="9525">
              <a:solidFill>
                <a:srgbClr val="1ED5B7"/>
              </a:solidFill>
              <a:round/>
            </a:ln>
          </p:spPr>
          <p:txBody>
            <a:bodyPr anchor="ctr"/>
            <a:lstStyle/>
            <a:p>
              <a:pPr algn="ctr" eaLnBrk="1" hangingPunct="1"/>
              <a:endParaRPr lang="zh-CN" altLang="en-US">
                <a:latin typeface="+mn-ea"/>
              </a:endParaRPr>
            </a:p>
          </p:txBody>
        </p:sp>
        <p:sp>
          <p:nvSpPr>
            <p:cNvPr id="35859" name="椭圆 15"/>
            <p:cNvSpPr>
              <a:spLocks noChangeArrowheads="1"/>
            </p:cNvSpPr>
            <p:nvPr/>
          </p:nvSpPr>
          <p:spPr bwMode="auto">
            <a:xfrm>
              <a:off x="78015" y="76684"/>
              <a:ext cx="370114" cy="370114"/>
            </a:xfrm>
            <a:prstGeom prst="ellipse">
              <a:avLst/>
            </a:prstGeom>
            <a:solidFill>
              <a:srgbClr val="1ED5B7"/>
            </a:solidFill>
            <a:ln w="9525">
              <a:solidFill>
                <a:srgbClr val="1ED5B7"/>
              </a:solidFill>
              <a:round/>
            </a:ln>
          </p:spPr>
          <p:txBody>
            <a:bodyPr anchor="ctr"/>
            <a:lstStyle/>
            <a:p>
              <a:pPr algn="ctr" eaLnBrk="1" hangingPunct="1"/>
              <a:endParaRPr lang="zh-CN" altLang="en-US" dirty="0">
                <a:latin typeface="+mn-ea"/>
              </a:endParaRPr>
            </a:p>
          </p:txBody>
        </p:sp>
        <p:cxnSp>
          <p:nvCxnSpPr>
            <p:cNvPr id="35860" name="直接连接符 16"/>
            <p:cNvCxnSpPr>
              <a:cxnSpLocks noChangeShapeType="1"/>
            </p:cNvCxnSpPr>
            <p:nvPr/>
          </p:nvCxnSpPr>
          <p:spPr bwMode="auto">
            <a:xfrm>
              <a:off x="261257" y="522514"/>
              <a:ext cx="0" cy="881260"/>
            </a:xfrm>
            <a:prstGeom prst="line">
              <a:avLst/>
            </a:prstGeom>
            <a:noFill/>
            <a:ln w="19050">
              <a:solidFill>
                <a:srgbClr val="1ED5B7"/>
              </a:solidFill>
              <a:round/>
            </a:ln>
            <a:extLst>
              <a:ext uri="{909E8E84-426E-40DD-AFC4-6F175D3DCCD1}">
                <a14:hiddenFill xmlns:a14="http://schemas.microsoft.com/office/drawing/2010/main">
                  <a:noFill/>
                </a14:hiddenFill>
              </a:ext>
            </a:extLst>
          </p:spPr>
        </p:cxnSp>
      </p:grpSp>
      <p:grpSp>
        <p:nvGrpSpPr>
          <p:cNvPr id="35852" name="组合 20"/>
          <p:cNvGrpSpPr/>
          <p:nvPr/>
        </p:nvGrpSpPr>
        <p:grpSpPr bwMode="auto">
          <a:xfrm>
            <a:off x="9398422" y="1191648"/>
            <a:ext cx="522351" cy="1403350"/>
            <a:chOff x="0" y="0"/>
            <a:chExt cx="522514" cy="1403774"/>
          </a:xfrm>
        </p:grpSpPr>
        <p:sp>
          <p:nvSpPr>
            <p:cNvPr id="35853" name="椭圆 21"/>
            <p:cNvSpPr>
              <a:spLocks noChangeArrowheads="1"/>
            </p:cNvSpPr>
            <p:nvPr/>
          </p:nvSpPr>
          <p:spPr bwMode="auto">
            <a:xfrm>
              <a:off x="0" y="0"/>
              <a:ext cx="522514" cy="522514"/>
            </a:xfrm>
            <a:prstGeom prst="ellipse">
              <a:avLst/>
            </a:prstGeom>
            <a:solidFill>
              <a:schemeClr val="bg1"/>
            </a:solidFill>
            <a:ln w="9525">
              <a:solidFill>
                <a:srgbClr val="1ED5B7"/>
              </a:solidFill>
              <a:round/>
            </a:ln>
          </p:spPr>
          <p:txBody>
            <a:bodyPr anchor="ctr"/>
            <a:lstStyle/>
            <a:p>
              <a:pPr algn="ctr" eaLnBrk="1" hangingPunct="1"/>
              <a:endParaRPr lang="zh-CN" altLang="en-US">
                <a:latin typeface="+mn-ea"/>
              </a:endParaRPr>
            </a:p>
          </p:txBody>
        </p:sp>
        <p:sp>
          <p:nvSpPr>
            <p:cNvPr id="35854" name="椭圆 22"/>
            <p:cNvSpPr>
              <a:spLocks noChangeArrowheads="1"/>
            </p:cNvSpPr>
            <p:nvPr/>
          </p:nvSpPr>
          <p:spPr bwMode="auto">
            <a:xfrm>
              <a:off x="76200" y="76200"/>
              <a:ext cx="370114" cy="370114"/>
            </a:xfrm>
            <a:prstGeom prst="ellipse">
              <a:avLst/>
            </a:prstGeom>
            <a:solidFill>
              <a:srgbClr val="1ED5B7"/>
            </a:solidFill>
            <a:ln w="9525">
              <a:solidFill>
                <a:srgbClr val="1ED5B7"/>
              </a:solidFill>
              <a:round/>
            </a:ln>
          </p:spPr>
          <p:txBody>
            <a:bodyPr anchor="ctr"/>
            <a:lstStyle/>
            <a:p>
              <a:pPr algn="ctr" eaLnBrk="1" hangingPunct="1"/>
              <a:endParaRPr lang="zh-CN" altLang="en-US">
                <a:latin typeface="+mn-ea"/>
              </a:endParaRPr>
            </a:p>
          </p:txBody>
        </p:sp>
        <p:cxnSp>
          <p:nvCxnSpPr>
            <p:cNvPr id="35855" name="直接连接符 23"/>
            <p:cNvCxnSpPr>
              <a:cxnSpLocks noChangeShapeType="1"/>
            </p:cNvCxnSpPr>
            <p:nvPr/>
          </p:nvCxnSpPr>
          <p:spPr bwMode="auto">
            <a:xfrm>
              <a:off x="261257" y="522514"/>
              <a:ext cx="0" cy="881260"/>
            </a:xfrm>
            <a:prstGeom prst="line">
              <a:avLst/>
            </a:prstGeom>
            <a:noFill/>
            <a:ln w="19050">
              <a:solidFill>
                <a:srgbClr val="1ED5B7"/>
              </a:solidFill>
              <a:round/>
            </a:ln>
            <a:extLst>
              <a:ext uri="{909E8E84-426E-40DD-AFC4-6F175D3DCCD1}">
                <a14:hiddenFill xmlns:a14="http://schemas.microsoft.com/office/drawing/2010/main">
                  <a:noFill/>
                </a14:hiddenFill>
              </a:ext>
            </a:extLst>
          </p:spPr>
        </p:cxnSp>
      </p:grpSp>
      <p:sp>
        <p:nvSpPr>
          <p:cNvPr id="3" name="文本占位符 2"/>
          <p:cNvSpPr>
            <a:spLocks noGrp="1"/>
          </p:cNvSpPr>
          <p:nvPr>
            <p:ph type="body" sz="quarter" idx="10"/>
          </p:nvPr>
        </p:nvSpPr>
        <p:spPr/>
        <p:txBody>
          <a:bodyPr/>
          <a:lstStyle/>
          <a:p>
            <a:r>
              <a:rPr lang="zh-CN" altLang="en-US" dirty="0">
                <a:solidFill>
                  <a:schemeClr val="tx1"/>
                </a:solidFill>
              </a:rPr>
              <a:t>请在此处添加标题</a:t>
            </a:r>
          </a:p>
        </p:txBody>
      </p:sp>
      <p:sp>
        <p:nvSpPr>
          <p:cNvPr id="35861" name="文本框 5"/>
          <p:cNvSpPr txBox="1">
            <a:spLocks noChangeArrowheads="1"/>
          </p:cNvSpPr>
          <p:nvPr/>
        </p:nvSpPr>
        <p:spPr bwMode="auto">
          <a:xfrm>
            <a:off x="1241128" y="505264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defPPr>
              <a:defRPr lang="zh-CN"/>
            </a:defPPr>
            <a:lvl1pPr algn="r">
              <a:defRPr sz="1600" b="1">
                <a:solidFill>
                  <a:srgbClr val="00A7AA"/>
                </a:solidFill>
                <a:latin typeface="+mn-ea"/>
              </a:defRPr>
            </a:lvl1pPr>
          </a:lstStyle>
          <a:p>
            <a:r>
              <a:rPr lang="zh-CN" altLang="en-US" sz="2000" dirty="0">
                <a:solidFill>
                  <a:schemeClr val="tx1"/>
                </a:solidFill>
              </a:rPr>
              <a:t>价值体系</a:t>
            </a:r>
          </a:p>
        </p:txBody>
      </p:sp>
      <p:sp>
        <p:nvSpPr>
          <p:cNvPr id="35856" name="文本框 12"/>
          <p:cNvSpPr txBox="1">
            <a:spLocks noChangeArrowheads="1"/>
          </p:cNvSpPr>
          <p:nvPr/>
        </p:nvSpPr>
        <p:spPr bwMode="auto">
          <a:xfrm>
            <a:off x="4312262" y="334759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defPPr>
              <a:defRPr lang="zh-CN"/>
            </a:defPPr>
            <a:lvl1pPr algn="r">
              <a:defRPr sz="1600" b="1">
                <a:solidFill>
                  <a:srgbClr val="00A7AA"/>
                </a:solidFill>
                <a:latin typeface="+mn-ea"/>
              </a:defRPr>
            </a:lvl1pPr>
          </a:lstStyle>
          <a:p>
            <a:r>
              <a:rPr lang="zh-CN" altLang="en-US" sz="2000" dirty="0">
                <a:solidFill>
                  <a:schemeClr val="tx1"/>
                </a:solidFill>
              </a:rPr>
              <a:t>经营理念</a:t>
            </a:r>
          </a:p>
        </p:txBody>
      </p:sp>
      <p:sp>
        <p:nvSpPr>
          <p:cNvPr id="35851" name="文本框 19"/>
          <p:cNvSpPr txBox="1">
            <a:spLocks noChangeArrowheads="1"/>
          </p:cNvSpPr>
          <p:nvPr/>
        </p:nvSpPr>
        <p:spPr bwMode="auto">
          <a:xfrm>
            <a:off x="8314447" y="86542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defPPr>
              <a:defRPr lang="zh-CN"/>
            </a:defPPr>
            <a:lvl1pPr algn="r">
              <a:defRPr sz="1600" b="1">
                <a:solidFill>
                  <a:srgbClr val="00A7AA"/>
                </a:solidFill>
                <a:latin typeface="+mn-ea"/>
              </a:defRPr>
            </a:lvl1pPr>
          </a:lstStyle>
          <a:p>
            <a:r>
              <a:rPr lang="zh-CN" altLang="en-US" sz="2000" dirty="0">
                <a:solidFill>
                  <a:schemeClr val="tx1"/>
                </a:solidFill>
              </a:rPr>
              <a:t>指导原则</a:t>
            </a:r>
          </a:p>
        </p:txBody>
      </p:sp>
      <p:sp>
        <p:nvSpPr>
          <p:cNvPr id="26" name="圆角矩形 25"/>
          <p:cNvSpPr/>
          <p:nvPr/>
        </p:nvSpPr>
        <p:spPr>
          <a:xfrm>
            <a:off x="3174727" y="5239481"/>
            <a:ext cx="3459122" cy="1216882"/>
          </a:xfrm>
          <a:prstGeom prst="roundRect">
            <a:avLst/>
          </a:prstGeom>
          <a:noFill/>
          <a:ln w="19050" cmpd="sng">
            <a:solidFill>
              <a:srgbClr val="1ED5B7"/>
            </a:solidFill>
            <a:prstDash val="solid"/>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27" name="圆角矩形 26"/>
          <p:cNvSpPr/>
          <p:nvPr/>
        </p:nvSpPr>
        <p:spPr>
          <a:xfrm>
            <a:off x="3282438" y="3517396"/>
            <a:ext cx="876002" cy="876002"/>
          </a:xfrm>
          <a:prstGeom prst="roundRect">
            <a:avLst/>
          </a:prstGeom>
          <a:solidFill>
            <a:srgbClr val="1ED5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C</a:t>
            </a:r>
            <a:endParaRPr kumimoji="0" lang="zh-CN" altLang="en-US" sz="36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3312481" y="5335498"/>
            <a:ext cx="2990861" cy="1052596"/>
          </a:xfrm>
          <a:prstGeom prst="rect">
            <a:avLst/>
          </a:prstGeom>
          <a:noFill/>
          <a:effectLst/>
        </p:spPr>
        <p:txBody>
          <a:bodyPr wrap="square" rtlCol="0">
            <a:spAutoFit/>
          </a:bodyPr>
          <a:lstStyle/>
          <a:p>
            <a:pPr algn="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a:t>
            </a:r>
          </a:p>
        </p:txBody>
      </p:sp>
      <p:sp>
        <p:nvSpPr>
          <p:cNvPr id="29" name="圆角矩形 28"/>
          <p:cNvSpPr/>
          <p:nvPr/>
        </p:nvSpPr>
        <p:spPr>
          <a:xfrm>
            <a:off x="3188801" y="1328634"/>
            <a:ext cx="3459122" cy="1216882"/>
          </a:xfrm>
          <a:prstGeom prst="roundRect">
            <a:avLst/>
          </a:prstGeom>
          <a:noFill/>
          <a:ln w="19050" cmpd="sng">
            <a:solidFill>
              <a:srgbClr val="1ED5B7"/>
            </a:solidFill>
            <a:prstDash val="solid"/>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33" name="圆角矩形 32"/>
          <p:cNvSpPr/>
          <p:nvPr/>
        </p:nvSpPr>
        <p:spPr>
          <a:xfrm>
            <a:off x="6806746" y="1443089"/>
            <a:ext cx="876002" cy="876002"/>
          </a:xfrm>
          <a:prstGeom prst="roundRect">
            <a:avLst/>
          </a:prstGeom>
          <a:solidFill>
            <a:srgbClr val="1ED5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B</a:t>
            </a:r>
            <a:endParaRPr kumimoji="0" lang="zh-CN" altLang="en-US" sz="36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3326555" y="1424651"/>
            <a:ext cx="2990861" cy="1052596"/>
          </a:xfrm>
          <a:prstGeom prst="rect">
            <a:avLst/>
          </a:prstGeom>
          <a:noFill/>
          <a:effectLst/>
        </p:spPr>
        <p:txBody>
          <a:bodyPr wrap="square" rtlCol="0">
            <a:spAutoFit/>
          </a:bodyPr>
          <a:lstStyle/>
          <a:p>
            <a:pPr algn="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a:t>
            </a:r>
          </a:p>
        </p:txBody>
      </p:sp>
      <p:sp>
        <p:nvSpPr>
          <p:cNvPr id="35" name="圆角矩形 34"/>
          <p:cNvSpPr/>
          <p:nvPr/>
        </p:nvSpPr>
        <p:spPr>
          <a:xfrm>
            <a:off x="8191212" y="2620654"/>
            <a:ext cx="3459122" cy="1216882"/>
          </a:xfrm>
          <a:prstGeom prst="roundRect">
            <a:avLst/>
          </a:prstGeom>
          <a:noFill/>
          <a:ln w="19050" cmpd="sng">
            <a:solidFill>
              <a:srgbClr val="1ED5B7"/>
            </a:solidFill>
            <a:prstDash val="solid"/>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36" name="圆角矩形 35"/>
          <p:cNvSpPr/>
          <p:nvPr/>
        </p:nvSpPr>
        <p:spPr>
          <a:xfrm>
            <a:off x="10181949" y="1511307"/>
            <a:ext cx="876002" cy="876002"/>
          </a:xfrm>
          <a:prstGeom prst="roundRect">
            <a:avLst/>
          </a:prstGeom>
          <a:solidFill>
            <a:srgbClr val="1ED5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a:t>
            </a:r>
            <a:endParaRPr kumimoji="0" lang="zh-CN" altLang="en-US" sz="36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7" name="文本框 36"/>
          <p:cNvSpPr txBox="1"/>
          <p:nvPr/>
        </p:nvSpPr>
        <p:spPr>
          <a:xfrm>
            <a:off x="8328966" y="2716671"/>
            <a:ext cx="2990861" cy="1052596"/>
          </a:xfrm>
          <a:prstGeom prst="rect">
            <a:avLst/>
          </a:prstGeom>
          <a:noFill/>
          <a:effectLst/>
        </p:spPr>
        <p:txBody>
          <a:bodyPr wrap="square" rtlCol="0">
            <a:spAutoFit/>
          </a:bodyPr>
          <a:lstStyle/>
          <a:p>
            <a:pPr algn="r">
              <a:lnSpc>
                <a:spcPct val="130000"/>
              </a:lnSpc>
            </a:pPr>
            <a:r>
              <a:rPr lang="zh-CN" altLang="en-US" sz="12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a:t>
            </a:r>
          </a:p>
        </p:txBody>
      </p:sp>
      <p:sp>
        <p:nvSpPr>
          <p:cNvPr id="30" name="矩形 29"/>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down)">
                                      <p:cBhvr>
                                        <p:cTn id="7" dur="750"/>
                                        <p:tgtEl>
                                          <p:spTgt spid="35843"/>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35862"/>
                                        </p:tgtEl>
                                        <p:attrNameLst>
                                          <p:attrName>style.visibility</p:attrName>
                                        </p:attrNameLst>
                                      </p:cBhvr>
                                      <p:to>
                                        <p:strVal val="visible"/>
                                      </p:to>
                                    </p:set>
                                    <p:animEffect transition="in" filter="wipe(up)">
                                      <p:cBhvr>
                                        <p:cTn id="11" dur="750"/>
                                        <p:tgtEl>
                                          <p:spTgt spid="35862"/>
                                        </p:tgtEl>
                                      </p:cBhvr>
                                    </p:animEffect>
                                  </p:childTnLst>
                                </p:cTn>
                              </p:par>
                            </p:childTnLst>
                          </p:cTn>
                        </p:par>
                        <p:par>
                          <p:cTn id="12" fill="hold">
                            <p:stCondLst>
                              <p:cond delay="1500"/>
                            </p:stCondLst>
                            <p:childTnLst>
                              <p:par>
                                <p:cTn id="13" presetID="12" presetClass="entr" presetSubtype="2" fill="hold" grpId="0" nodeType="afterEffect">
                                  <p:stCondLst>
                                    <p:cond delay="0"/>
                                  </p:stCondLst>
                                  <p:childTnLst>
                                    <p:set>
                                      <p:cBhvr>
                                        <p:cTn id="14" dur="1" fill="hold">
                                          <p:stCondLst>
                                            <p:cond delay="0"/>
                                          </p:stCondLst>
                                        </p:cTn>
                                        <p:tgtEl>
                                          <p:spTgt spid="35861"/>
                                        </p:tgtEl>
                                        <p:attrNameLst>
                                          <p:attrName>style.visibility</p:attrName>
                                        </p:attrNameLst>
                                      </p:cBhvr>
                                      <p:to>
                                        <p:strVal val="visible"/>
                                      </p:to>
                                    </p:set>
                                    <p:anim calcmode="lin" valueType="num">
                                      <p:cBhvr additive="base">
                                        <p:cTn id="15" dur="500"/>
                                        <p:tgtEl>
                                          <p:spTgt spid="35861"/>
                                        </p:tgtEl>
                                        <p:attrNameLst>
                                          <p:attrName>ppt_x</p:attrName>
                                        </p:attrNameLst>
                                      </p:cBhvr>
                                      <p:tavLst>
                                        <p:tav tm="0">
                                          <p:val>
                                            <p:strVal val="#ppt_x+#ppt_w*1.125000"/>
                                          </p:val>
                                        </p:tav>
                                        <p:tav tm="100000">
                                          <p:val>
                                            <p:strVal val="#ppt_x"/>
                                          </p:val>
                                        </p:tav>
                                      </p:tavLst>
                                    </p:anim>
                                    <p:animEffect transition="in" filter="wipe(left)">
                                      <p:cBhvr>
                                        <p:cTn id="16" dur="500"/>
                                        <p:tgtEl>
                                          <p:spTgt spid="35861"/>
                                        </p:tgtEl>
                                      </p:cBhvr>
                                    </p:animEffect>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35857"/>
                                        </p:tgtEl>
                                        <p:attrNameLst>
                                          <p:attrName>style.visibility</p:attrName>
                                        </p:attrNameLst>
                                      </p:cBhvr>
                                      <p:to>
                                        <p:strVal val="visible"/>
                                      </p:to>
                                    </p:set>
                                    <p:animEffect transition="in" filter="wipe(up)">
                                      <p:cBhvr>
                                        <p:cTn id="20" dur="750"/>
                                        <p:tgtEl>
                                          <p:spTgt spid="35857"/>
                                        </p:tgtEl>
                                      </p:cBhvr>
                                    </p:animEffect>
                                  </p:childTnLst>
                                </p:cTn>
                              </p:par>
                            </p:childTnLst>
                          </p:cTn>
                        </p:par>
                        <p:par>
                          <p:cTn id="21" fill="hold">
                            <p:stCondLst>
                              <p:cond delay="2750"/>
                            </p:stCondLst>
                            <p:childTnLst>
                              <p:par>
                                <p:cTn id="22" presetID="12" presetClass="entr" presetSubtype="2" fill="hold" grpId="0" nodeType="afterEffect">
                                  <p:stCondLst>
                                    <p:cond delay="0"/>
                                  </p:stCondLst>
                                  <p:childTnLst>
                                    <p:set>
                                      <p:cBhvr>
                                        <p:cTn id="23" dur="1" fill="hold">
                                          <p:stCondLst>
                                            <p:cond delay="0"/>
                                          </p:stCondLst>
                                        </p:cTn>
                                        <p:tgtEl>
                                          <p:spTgt spid="35856"/>
                                        </p:tgtEl>
                                        <p:attrNameLst>
                                          <p:attrName>style.visibility</p:attrName>
                                        </p:attrNameLst>
                                      </p:cBhvr>
                                      <p:to>
                                        <p:strVal val="visible"/>
                                      </p:to>
                                    </p:set>
                                    <p:anim calcmode="lin" valueType="num">
                                      <p:cBhvr additive="base">
                                        <p:cTn id="24" dur="500"/>
                                        <p:tgtEl>
                                          <p:spTgt spid="35856"/>
                                        </p:tgtEl>
                                        <p:attrNameLst>
                                          <p:attrName>ppt_x</p:attrName>
                                        </p:attrNameLst>
                                      </p:cBhvr>
                                      <p:tavLst>
                                        <p:tav tm="0">
                                          <p:val>
                                            <p:strVal val="#ppt_x+#ppt_w*1.125000"/>
                                          </p:val>
                                        </p:tav>
                                        <p:tav tm="100000">
                                          <p:val>
                                            <p:strVal val="#ppt_x"/>
                                          </p:val>
                                        </p:tav>
                                      </p:tavLst>
                                    </p:anim>
                                    <p:animEffect transition="in" filter="wipe(left)">
                                      <p:cBhvr>
                                        <p:cTn id="25" dur="500"/>
                                        <p:tgtEl>
                                          <p:spTgt spid="35856"/>
                                        </p:tgtEl>
                                      </p:cBhvr>
                                    </p:animEffect>
                                  </p:childTnLst>
                                </p:cTn>
                              </p:par>
                            </p:childTnLst>
                          </p:cTn>
                        </p:par>
                        <p:par>
                          <p:cTn id="26" fill="hold">
                            <p:stCondLst>
                              <p:cond delay="3250"/>
                            </p:stCondLst>
                            <p:childTnLst>
                              <p:par>
                                <p:cTn id="27" presetID="22" presetClass="entr" presetSubtype="1" fill="hold" nodeType="afterEffect">
                                  <p:stCondLst>
                                    <p:cond delay="0"/>
                                  </p:stCondLst>
                                  <p:childTnLst>
                                    <p:set>
                                      <p:cBhvr>
                                        <p:cTn id="28" dur="1" fill="hold">
                                          <p:stCondLst>
                                            <p:cond delay="0"/>
                                          </p:stCondLst>
                                        </p:cTn>
                                        <p:tgtEl>
                                          <p:spTgt spid="35852"/>
                                        </p:tgtEl>
                                        <p:attrNameLst>
                                          <p:attrName>style.visibility</p:attrName>
                                        </p:attrNameLst>
                                      </p:cBhvr>
                                      <p:to>
                                        <p:strVal val="visible"/>
                                      </p:to>
                                    </p:set>
                                    <p:animEffect transition="in" filter="wipe(up)">
                                      <p:cBhvr>
                                        <p:cTn id="29" dur="750"/>
                                        <p:tgtEl>
                                          <p:spTgt spid="35852"/>
                                        </p:tgtEl>
                                      </p:cBhvr>
                                    </p:animEffect>
                                  </p:childTnLst>
                                </p:cTn>
                              </p:par>
                            </p:childTnLst>
                          </p:cTn>
                        </p:par>
                        <p:par>
                          <p:cTn id="30" fill="hold">
                            <p:stCondLst>
                              <p:cond delay="4000"/>
                            </p:stCondLst>
                            <p:childTnLst>
                              <p:par>
                                <p:cTn id="31" presetID="12" presetClass="entr" presetSubtype="2" fill="hold" grpId="0" nodeType="afterEffect">
                                  <p:stCondLst>
                                    <p:cond delay="0"/>
                                  </p:stCondLst>
                                  <p:childTnLst>
                                    <p:set>
                                      <p:cBhvr>
                                        <p:cTn id="32" dur="1" fill="hold">
                                          <p:stCondLst>
                                            <p:cond delay="0"/>
                                          </p:stCondLst>
                                        </p:cTn>
                                        <p:tgtEl>
                                          <p:spTgt spid="35851"/>
                                        </p:tgtEl>
                                        <p:attrNameLst>
                                          <p:attrName>style.visibility</p:attrName>
                                        </p:attrNameLst>
                                      </p:cBhvr>
                                      <p:to>
                                        <p:strVal val="visible"/>
                                      </p:to>
                                    </p:set>
                                    <p:anim calcmode="lin" valueType="num">
                                      <p:cBhvr additive="base">
                                        <p:cTn id="33" dur="500"/>
                                        <p:tgtEl>
                                          <p:spTgt spid="35851"/>
                                        </p:tgtEl>
                                        <p:attrNameLst>
                                          <p:attrName>ppt_x</p:attrName>
                                        </p:attrNameLst>
                                      </p:cBhvr>
                                      <p:tavLst>
                                        <p:tav tm="0">
                                          <p:val>
                                            <p:strVal val="#ppt_x+#ppt_w*1.125000"/>
                                          </p:val>
                                        </p:tav>
                                        <p:tav tm="100000">
                                          <p:val>
                                            <p:strVal val="#ppt_x"/>
                                          </p:val>
                                        </p:tav>
                                      </p:tavLst>
                                    </p:anim>
                                    <p:animEffect transition="in" filter="wipe(left)">
                                      <p:cBhvr>
                                        <p:cTn id="34" dur="500"/>
                                        <p:tgtEl>
                                          <p:spTgt spid="3585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heel(1)">
                                      <p:cBhvr>
                                        <p:cTn id="39" dur="2000"/>
                                        <p:tgtEl>
                                          <p:spTgt spid="26"/>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heel(1)">
                                      <p:cBhvr>
                                        <p:cTn id="42" dur="20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heel(1)">
                                      <p:cBhvr>
                                        <p:cTn id="53" dur="2000"/>
                                        <p:tgtEl>
                                          <p:spTgt spid="29"/>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heel(1)">
                                      <p:cBhvr>
                                        <p:cTn id="56" dur="20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heel(1)">
                                      <p:cBhvr>
                                        <p:cTn id="67" dur="2000"/>
                                        <p:tgtEl>
                                          <p:spTgt spid="35"/>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heel(1)">
                                      <p:cBhvr>
                                        <p:cTn id="70" dur="20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p:bldP spid="35861" grpId="0"/>
      <p:bldP spid="35856" grpId="0"/>
      <p:bldP spid="35851" grpId="0"/>
      <p:bldP spid="26" grpId="0" animBg="1"/>
      <p:bldP spid="27" grpId="0" animBg="1"/>
      <p:bldP spid="28" grpId="0"/>
      <p:bldP spid="29" grpId="0" animBg="1"/>
      <p:bldP spid="33" grpId="0" animBg="1"/>
      <p:bldP spid="34" grpId="0"/>
      <p:bldP spid="35" grpId="0" animBg="1"/>
      <p:bldP spid="36"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B03262"/>
            </a:gs>
            <a:gs pos="100000">
              <a:srgbClr val="582C50"/>
            </a:gs>
          </a:gsLst>
          <a:lin ang="1800000" scaled="0"/>
        </a:gradFill>
        <a:effectLst/>
      </p:bgPr>
    </p:bg>
    <p:spTree>
      <p:nvGrpSpPr>
        <p:cNvPr id="1" name=""/>
        <p:cNvGrpSpPr/>
        <p:nvPr/>
      </p:nvGrpSpPr>
      <p:grpSpPr>
        <a:xfrm>
          <a:off x="0" y="0"/>
          <a:ext cx="0" cy="0"/>
          <a:chOff x="0" y="0"/>
          <a:chExt cx="0" cy="0"/>
        </a:xfrm>
      </p:grpSpPr>
      <p:sp>
        <p:nvSpPr>
          <p:cNvPr id="4" name="矩形 3"/>
          <p:cNvSpPr/>
          <p:nvPr/>
        </p:nvSpPr>
        <p:spPr>
          <a:xfrm>
            <a:off x="1077760" y="1342956"/>
            <a:ext cx="10223500" cy="5041900"/>
          </a:xfrm>
          <a:prstGeom prst="rect">
            <a:avLst/>
          </a:prstGeom>
          <a:solidFill>
            <a:schemeClr val="accent3">
              <a:lumMod val="20000"/>
              <a:lumOff val="80000"/>
            </a:schemeClr>
          </a:solidFill>
          <a:ln>
            <a:no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Freeform 23"/>
          <p:cNvSpPr>
            <a:spLocks/>
          </p:cNvSpPr>
          <p:nvPr/>
        </p:nvSpPr>
        <p:spPr bwMode="auto">
          <a:xfrm>
            <a:off x="-32577" y="3783725"/>
            <a:ext cx="7187433" cy="3091230"/>
          </a:xfrm>
          <a:custGeom>
            <a:avLst/>
            <a:gdLst>
              <a:gd name="T0" fmla="*/ 0 w 2344"/>
              <a:gd name="T1" fmla="*/ 0 h 1270"/>
              <a:gd name="T2" fmla="*/ 0 w 2344"/>
              <a:gd name="T3" fmla="*/ 1270 h 1270"/>
              <a:gd name="T4" fmla="*/ 2344 w 2344"/>
              <a:gd name="T5" fmla="*/ 1270 h 1270"/>
              <a:gd name="T6" fmla="*/ 0 w 2344"/>
              <a:gd name="T7" fmla="*/ 0 h 1270"/>
            </a:gdLst>
            <a:ahLst/>
            <a:cxnLst>
              <a:cxn ang="0">
                <a:pos x="T0" y="T1"/>
              </a:cxn>
              <a:cxn ang="0">
                <a:pos x="T2" y="T3"/>
              </a:cxn>
              <a:cxn ang="0">
                <a:pos x="T4" y="T5"/>
              </a:cxn>
              <a:cxn ang="0">
                <a:pos x="T6" y="T7"/>
              </a:cxn>
            </a:cxnLst>
            <a:rect l="0" t="0" r="r" b="b"/>
            <a:pathLst>
              <a:path w="2344" h="1270">
                <a:moveTo>
                  <a:pt x="0" y="0"/>
                </a:moveTo>
                <a:lnTo>
                  <a:pt x="0" y="1270"/>
                </a:lnTo>
                <a:lnTo>
                  <a:pt x="2344" y="1270"/>
                </a:lnTo>
                <a:lnTo>
                  <a:pt x="0" y="0"/>
                </a:lnTo>
                <a:close/>
              </a:path>
            </a:pathLst>
          </a:custGeom>
          <a:solidFill>
            <a:srgbClr val="1ED5B7">
              <a:alpha val="50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25"/>
          <p:cNvSpPr>
            <a:spLocks/>
          </p:cNvSpPr>
          <p:nvPr/>
        </p:nvSpPr>
        <p:spPr bwMode="auto">
          <a:xfrm>
            <a:off x="-32906" y="4433988"/>
            <a:ext cx="7193564" cy="2444141"/>
          </a:xfrm>
          <a:custGeom>
            <a:avLst/>
            <a:gdLst>
              <a:gd name="T0" fmla="*/ 2346 w 2346"/>
              <a:gd name="T1" fmla="*/ 880 h 880"/>
              <a:gd name="T2" fmla="*/ 0 w 2346"/>
              <a:gd name="T3" fmla="*/ 880 h 880"/>
              <a:gd name="T4" fmla="*/ 0 w 2346"/>
              <a:gd name="T5" fmla="*/ 0 h 880"/>
              <a:gd name="T6" fmla="*/ 2346 w 2346"/>
              <a:gd name="T7" fmla="*/ 880 h 880"/>
            </a:gdLst>
            <a:ahLst/>
            <a:cxnLst>
              <a:cxn ang="0">
                <a:pos x="T0" y="T1"/>
              </a:cxn>
              <a:cxn ang="0">
                <a:pos x="T2" y="T3"/>
              </a:cxn>
              <a:cxn ang="0">
                <a:pos x="T4" y="T5"/>
              </a:cxn>
              <a:cxn ang="0">
                <a:pos x="T6" y="T7"/>
              </a:cxn>
            </a:cxnLst>
            <a:rect l="0" t="0" r="r" b="b"/>
            <a:pathLst>
              <a:path w="2346" h="880">
                <a:moveTo>
                  <a:pt x="2346" y="880"/>
                </a:moveTo>
                <a:lnTo>
                  <a:pt x="0" y="880"/>
                </a:lnTo>
                <a:lnTo>
                  <a:pt x="0" y="0"/>
                </a:lnTo>
                <a:lnTo>
                  <a:pt x="2346" y="880"/>
                </a:lnTo>
                <a:close/>
              </a:path>
            </a:pathLst>
          </a:custGeom>
          <a:solidFill>
            <a:srgbClr val="1ED5B7"/>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328361" y="1356826"/>
            <a:ext cx="2672526" cy="400110"/>
          </a:xfrm>
          <a:prstGeom prst="rect">
            <a:avLst/>
          </a:prstGeom>
          <a:noFill/>
        </p:spPr>
        <p:txBody>
          <a:bodyPr wrap="none" rtlCol="0">
            <a:spAutoFit/>
          </a:bodyPr>
          <a:lstStyle/>
          <a:p>
            <a:r>
              <a:rPr lang="en-US" altLang="zh-CN" sz="2000" b="1" dirty="0"/>
              <a:t>DESIGN &amp; CREATIVITY</a:t>
            </a:r>
            <a:endParaRPr lang="zh-CN" altLang="en-US" sz="2000" b="1" dirty="0"/>
          </a:p>
        </p:txBody>
      </p:sp>
      <p:sp>
        <p:nvSpPr>
          <p:cNvPr id="7" name="文本框 6"/>
          <p:cNvSpPr txBox="1"/>
          <p:nvPr/>
        </p:nvSpPr>
        <p:spPr>
          <a:xfrm>
            <a:off x="3632449" y="2764280"/>
            <a:ext cx="5011308" cy="1569660"/>
          </a:xfrm>
          <a:prstGeom prst="rect">
            <a:avLst/>
          </a:prstGeom>
          <a:noFill/>
        </p:spPr>
        <p:txBody>
          <a:bodyPr wrap="none" rtlCol="0">
            <a:spAutoFit/>
          </a:bodyPr>
          <a:lstStyle/>
          <a:p>
            <a:pPr algn="ctr"/>
            <a:r>
              <a:rPr lang="en-US" altLang="zh-CN" sz="9600" b="1" dirty="0"/>
              <a:t>THANKS </a:t>
            </a:r>
            <a:endParaRPr lang="zh-CN" altLang="en-US" sz="9600" b="1" dirty="0"/>
          </a:p>
        </p:txBody>
      </p:sp>
      <p:sp>
        <p:nvSpPr>
          <p:cNvPr id="8" name="文本框 7"/>
          <p:cNvSpPr txBox="1"/>
          <p:nvPr/>
        </p:nvSpPr>
        <p:spPr>
          <a:xfrm>
            <a:off x="1328361" y="1741795"/>
            <a:ext cx="1565910" cy="274320"/>
          </a:xfrm>
          <a:prstGeom prst="rect">
            <a:avLst/>
          </a:prstGeom>
          <a:noFill/>
        </p:spPr>
        <p:txBody>
          <a:bodyPr wrap="none" rtlCol="0">
            <a:spAutoFit/>
          </a:bodyPr>
          <a:lstStyle/>
          <a:p>
            <a:r>
              <a:rPr lang="en-US" altLang="zh-CN" sz="1200" spc="300" dirty="0"/>
              <a:t>XXXXXXXXXXX</a:t>
            </a:r>
            <a:endParaRPr lang="zh-CN" altLang="en-US" sz="1200" spc="300" dirty="0"/>
          </a:p>
        </p:txBody>
      </p:sp>
      <p:sp>
        <p:nvSpPr>
          <p:cNvPr id="9" name="等腰三角形 8"/>
          <p:cNvSpPr/>
          <p:nvPr/>
        </p:nvSpPr>
        <p:spPr>
          <a:xfrm rot="9586238">
            <a:off x="3659615" y="4231648"/>
            <a:ext cx="381000" cy="328448"/>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9"/>
          <p:cNvSpPr/>
          <p:nvPr/>
        </p:nvSpPr>
        <p:spPr>
          <a:xfrm rot="13929354">
            <a:off x="2653390" y="4367789"/>
            <a:ext cx="227499" cy="196120"/>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腰三角形 11"/>
          <p:cNvSpPr/>
          <p:nvPr/>
        </p:nvSpPr>
        <p:spPr>
          <a:xfrm rot="21062962">
            <a:off x="9939100" y="1455750"/>
            <a:ext cx="402822" cy="347260"/>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等腰三角形 12"/>
          <p:cNvSpPr/>
          <p:nvPr/>
        </p:nvSpPr>
        <p:spPr>
          <a:xfrm rot="2129581">
            <a:off x="9110393" y="1662298"/>
            <a:ext cx="574691" cy="495422"/>
          </a:xfrm>
          <a:prstGeom prst="triangle">
            <a:avLst/>
          </a:prstGeom>
          <a:solidFill>
            <a:srgbClr val="1ED5B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等腰三角形 13"/>
          <p:cNvSpPr/>
          <p:nvPr/>
        </p:nvSpPr>
        <p:spPr>
          <a:xfrm rot="1426479">
            <a:off x="2312819" y="4712052"/>
            <a:ext cx="447517" cy="385790"/>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14"/>
          <p:cNvSpPr/>
          <p:nvPr/>
        </p:nvSpPr>
        <p:spPr>
          <a:xfrm rot="17995235">
            <a:off x="8991609" y="2454514"/>
            <a:ext cx="268291" cy="231285"/>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等腰三角形 15"/>
          <p:cNvSpPr/>
          <p:nvPr/>
        </p:nvSpPr>
        <p:spPr>
          <a:xfrm rot="14033911">
            <a:off x="8412895" y="2050701"/>
            <a:ext cx="140605" cy="121211"/>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18"/>
          <p:cNvSpPr/>
          <p:nvPr/>
        </p:nvSpPr>
        <p:spPr>
          <a:xfrm rot="1426479">
            <a:off x="3027615" y="5329997"/>
            <a:ext cx="1015289" cy="875248"/>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7669801" y="5530562"/>
            <a:ext cx="3264035" cy="276999"/>
          </a:xfrm>
          <a:prstGeom prst="rect">
            <a:avLst/>
          </a:prstGeom>
          <a:noFill/>
        </p:spPr>
        <p:txBody>
          <a:bodyPr wrap="none" rtlCol="0" anchor="ctr">
            <a:spAutoFit/>
          </a:bodyPr>
          <a:lstStyle/>
          <a:p>
            <a:pPr algn="r"/>
            <a:r>
              <a:rPr lang="en-US" altLang="zh-CN" sz="1200" dirty="0"/>
              <a:t>Creativity  |  Innovation  |  Specialty  |  Exquisite</a:t>
            </a:r>
          </a:p>
        </p:txBody>
      </p:sp>
      <p:sp>
        <p:nvSpPr>
          <p:cNvPr id="25" name="文本框 24"/>
          <p:cNvSpPr txBox="1"/>
          <p:nvPr/>
        </p:nvSpPr>
        <p:spPr>
          <a:xfrm>
            <a:off x="9595008" y="5251172"/>
            <a:ext cx="1338828" cy="276999"/>
          </a:xfrm>
          <a:prstGeom prst="rect">
            <a:avLst/>
          </a:prstGeom>
          <a:noFill/>
        </p:spPr>
        <p:txBody>
          <a:bodyPr wrap="none" rtlCol="0">
            <a:spAutoFit/>
          </a:bodyPr>
          <a:lstStyle/>
          <a:p>
            <a:pPr algn="r"/>
            <a:r>
              <a:rPr lang="en-US" altLang="zh-CN" sz="1200" spc="300" dirty="0"/>
              <a:t>2016/11/11</a:t>
            </a:r>
            <a:endParaRPr lang="zh-CN" altLang="en-US" sz="1200" spc="300" dirty="0"/>
          </a:p>
        </p:txBody>
      </p:sp>
      <p:pic>
        <p:nvPicPr>
          <p:cNvPr id="3" name="安室奈美恵 - Scream">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39594" y="6398009"/>
            <a:ext cx="406400" cy="406400"/>
          </a:xfrm>
          <a:prstGeom prst="rect">
            <a:avLst/>
          </a:prstGeom>
        </p:spPr>
      </p:pic>
      <p:sp>
        <p:nvSpPr>
          <p:cNvPr id="20" name="Freeform 20"/>
          <p:cNvSpPr>
            <a:spLocks/>
          </p:cNvSpPr>
          <p:nvPr/>
        </p:nvSpPr>
        <p:spPr bwMode="auto">
          <a:xfrm>
            <a:off x="4098348" y="3099879"/>
            <a:ext cx="8093651" cy="3778250"/>
          </a:xfrm>
          <a:custGeom>
            <a:avLst/>
            <a:gdLst>
              <a:gd name="T0" fmla="*/ 0 w 3412"/>
              <a:gd name="T1" fmla="*/ 2380 h 2380"/>
              <a:gd name="T2" fmla="*/ 3412 w 3412"/>
              <a:gd name="T3" fmla="*/ 2380 h 2380"/>
              <a:gd name="T4" fmla="*/ 3412 w 3412"/>
              <a:gd name="T5" fmla="*/ 0 h 2380"/>
              <a:gd name="T6" fmla="*/ 0 w 3412"/>
              <a:gd name="T7" fmla="*/ 2380 h 2380"/>
            </a:gdLst>
            <a:ahLst/>
            <a:cxnLst>
              <a:cxn ang="0">
                <a:pos x="T0" y="T1"/>
              </a:cxn>
              <a:cxn ang="0">
                <a:pos x="T2" y="T3"/>
              </a:cxn>
              <a:cxn ang="0">
                <a:pos x="T4" y="T5"/>
              </a:cxn>
              <a:cxn ang="0">
                <a:pos x="T6" y="T7"/>
              </a:cxn>
            </a:cxnLst>
            <a:rect l="0" t="0" r="r" b="b"/>
            <a:pathLst>
              <a:path w="3412" h="2380">
                <a:moveTo>
                  <a:pt x="0" y="2380"/>
                </a:moveTo>
                <a:lnTo>
                  <a:pt x="3412" y="2380"/>
                </a:lnTo>
                <a:lnTo>
                  <a:pt x="3412" y="0"/>
                </a:lnTo>
                <a:lnTo>
                  <a:pt x="0" y="2380"/>
                </a:lnTo>
                <a:close/>
              </a:path>
            </a:pathLst>
          </a:custGeom>
          <a:solidFill>
            <a:srgbClr val="1ED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等腰三角形 10"/>
          <p:cNvSpPr/>
          <p:nvPr/>
        </p:nvSpPr>
        <p:spPr>
          <a:xfrm rot="2711689">
            <a:off x="9452903" y="5482555"/>
            <a:ext cx="402822" cy="3472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等腰三角形 17"/>
          <p:cNvSpPr/>
          <p:nvPr/>
        </p:nvSpPr>
        <p:spPr>
          <a:xfrm rot="2129581">
            <a:off x="9782105" y="4383721"/>
            <a:ext cx="574691" cy="495422"/>
          </a:xfrm>
          <a:prstGeom prst="triangl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5093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250" fill="hold"/>
                                            <p:tgtEl>
                                              <p:spTgt spid="4"/>
                                            </p:tgtEl>
                                            <p:attrNameLst>
                                              <p:attrName>ppt_w</p:attrName>
                                            </p:attrNameLst>
                                          </p:cBhvr>
                                          <p:tavLst>
                                            <p:tav tm="0">
                                              <p:val>
                                                <p:fltVal val="0"/>
                                              </p:val>
                                            </p:tav>
                                            <p:tav tm="100000">
                                              <p:val>
                                                <p:strVal val="#ppt_w"/>
                                              </p:val>
                                            </p:tav>
                                          </p:tavLst>
                                        </p:anim>
                                        <p:anim calcmode="lin" valueType="num">
                                          <p:cBhvr>
                                            <p:cTn id="11" dur="1250" fill="hold"/>
                                            <p:tgtEl>
                                              <p:spTgt spid="4"/>
                                            </p:tgtEl>
                                            <p:attrNameLst>
                                              <p:attrName>ppt_h</p:attrName>
                                            </p:attrNameLst>
                                          </p:cBhvr>
                                          <p:tavLst>
                                            <p:tav tm="0">
                                              <p:val>
                                                <p:fltVal val="0"/>
                                              </p:val>
                                            </p:tav>
                                            <p:tav tm="100000">
                                              <p:val>
                                                <p:strVal val="#ppt_h"/>
                                              </p:val>
                                            </p:tav>
                                          </p:tavLst>
                                        </p:anim>
                                        <p:anim calcmode="lin" valueType="num">
                                          <p:cBhvr>
                                            <p:cTn id="12" dur="1250" fill="hold"/>
                                            <p:tgtEl>
                                              <p:spTgt spid="4"/>
                                            </p:tgtEl>
                                            <p:attrNameLst>
                                              <p:attrName>style.rotation</p:attrName>
                                            </p:attrNameLst>
                                          </p:cBhvr>
                                          <p:tavLst>
                                            <p:tav tm="0">
                                              <p:val>
                                                <p:fltVal val="360"/>
                                              </p:val>
                                            </p:tav>
                                            <p:tav tm="100000">
                                              <p:val>
                                                <p:fltVal val="0"/>
                                              </p:val>
                                            </p:tav>
                                          </p:tavLst>
                                        </p:anim>
                                        <p:animEffect transition="in" filter="fade">
                                          <p:cBhvr>
                                            <p:cTn id="13" dur="1250"/>
                                            <p:tgtEl>
                                              <p:spTgt spid="4"/>
                                            </p:tgtEl>
                                          </p:cBhvr>
                                        </p:animEffect>
                                      </p:childTnLst>
                                    </p:cTn>
                                  </p:par>
                                  <p:par>
                                    <p:cTn id="14" presetID="45" presetClass="entr" presetSubtype="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250"/>
                                            <p:tgtEl>
                                              <p:spTgt spid="4"/>
                                            </p:tgtEl>
                                          </p:cBhvr>
                                        </p:animEffect>
                                        <p:anim calcmode="lin" valueType="num">
                                          <p:cBhvr>
                                            <p:cTn id="17" dur="1250" fill="hold"/>
                                            <p:tgtEl>
                                              <p:spTgt spid="4"/>
                                            </p:tgtEl>
                                            <p:attrNameLst>
                                              <p:attrName>ppt_w</p:attrName>
                                            </p:attrNameLst>
                                          </p:cBhvr>
                                          <p:tavLst>
                                            <p:tav tm="0" fmla="#ppt_w*sin(2.5*pi*$)">
                                              <p:val>
                                                <p:fltVal val="0"/>
                                              </p:val>
                                            </p:tav>
                                            <p:tav tm="100000">
                                              <p:val>
                                                <p:fltVal val="1"/>
                                              </p:val>
                                            </p:tav>
                                          </p:tavLst>
                                        </p:anim>
                                        <p:anim calcmode="lin" valueType="num">
                                          <p:cBhvr>
                                            <p:cTn id="18" dur="125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1250"/>
                                </p:stCondLst>
                                <p:childTnLst>
                                  <p:par>
                                    <p:cTn id="20" presetID="23" presetClass="entr" presetSubtype="36" fill="hold" grpId="0"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6*min(max(#ppt_w*#ppt_h,.3),1)-7.4)/-.7*#ppt_w"/>
                                              </p:val>
                                            </p:tav>
                                            <p:tav tm="100000">
                                              <p:val>
                                                <p:strVal val="#ppt_w"/>
                                              </p:val>
                                            </p:tav>
                                          </p:tavLst>
                                        </p:anim>
                                        <p:anim calcmode="lin" valueType="num">
                                          <p:cBhvr>
                                            <p:cTn id="23" dur="500" fill="hold"/>
                                            <p:tgtEl>
                                              <p:spTgt spid="7"/>
                                            </p:tgtEl>
                                            <p:attrNameLst>
                                              <p:attrName>ppt_h</p:attrName>
                                            </p:attrNameLst>
                                          </p:cBhvr>
                                          <p:tavLst>
                                            <p:tav tm="0">
                                              <p:val>
                                                <p:strVal val="(6*min(max(#ppt_w*#ppt_h,.3),1)-7.4)/-.7*#ppt_h"/>
                                              </p:val>
                                            </p:tav>
                                            <p:tav tm="100000">
                                              <p:val>
                                                <p:strVal val="#ppt_h"/>
                                              </p:val>
                                            </p:tav>
                                          </p:tavLst>
                                        </p:anim>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 calcmode="lin" valueType="num">
                                          <p:cBhvr>
                                            <p:cTn id="38" dur="500" fill="hold"/>
                                            <p:tgtEl>
                                              <p:spTgt spid="9"/>
                                            </p:tgtEl>
                                            <p:attrNameLst>
                                              <p:attrName>style.rotation</p:attrName>
                                            </p:attrNameLst>
                                          </p:cBhvr>
                                          <p:tavLst>
                                            <p:tav tm="0">
                                              <p:val>
                                                <p:fltVal val="360"/>
                                              </p:val>
                                            </p:tav>
                                            <p:tav tm="100000">
                                              <p:val>
                                                <p:fltVal val="0"/>
                                              </p:val>
                                            </p:tav>
                                          </p:tavLst>
                                        </p:anim>
                                        <p:animEffect transition="in" filter="fade">
                                          <p:cBhvr>
                                            <p:cTn id="39" dur="500"/>
                                            <p:tgtEl>
                                              <p:spTgt spid="9"/>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360"/>
                                              </p:val>
                                            </p:tav>
                                            <p:tav tm="100000">
                                              <p:val>
                                                <p:fltVal val="0"/>
                                              </p:val>
                                            </p:tav>
                                          </p:tavLst>
                                        </p:anim>
                                        <p:animEffect transition="in" filter="fade">
                                          <p:cBhvr>
                                            <p:cTn id="45" dur="500"/>
                                            <p:tgtEl>
                                              <p:spTgt spid="12"/>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 calcmode="lin" valueType="num">
                                          <p:cBhvr>
                                            <p:cTn id="50" dur="500" fill="hold"/>
                                            <p:tgtEl>
                                              <p:spTgt spid="13"/>
                                            </p:tgtEl>
                                            <p:attrNameLst>
                                              <p:attrName>style.rotation</p:attrName>
                                            </p:attrNameLst>
                                          </p:cBhvr>
                                          <p:tavLst>
                                            <p:tav tm="0">
                                              <p:val>
                                                <p:fltVal val="360"/>
                                              </p:val>
                                            </p:tav>
                                            <p:tav tm="100000">
                                              <p:val>
                                                <p:fltVal val="0"/>
                                              </p:val>
                                            </p:tav>
                                          </p:tavLst>
                                        </p:anim>
                                        <p:animEffect transition="in" filter="fade">
                                          <p:cBhvr>
                                            <p:cTn id="51" dur="500"/>
                                            <p:tgtEl>
                                              <p:spTgt spid="13"/>
                                            </p:tgtEl>
                                          </p:cBhvr>
                                        </p:animEffect>
                                      </p:childTnLst>
                                    </p:cTn>
                                  </p:par>
                                  <p:par>
                                    <p:cTn id="52" presetID="49" presetClass="entr" presetSubtype="0" decel="100000" fill="hold" grpId="0" nodeType="withEffect">
                                      <p:stCondLst>
                                        <p:cond delay="25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 calcmode="lin" valueType="num">
                                          <p:cBhvr>
                                            <p:cTn id="56" dur="500" fill="hold"/>
                                            <p:tgtEl>
                                              <p:spTgt spid="15"/>
                                            </p:tgtEl>
                                            <p:attrNameLst>
                                              <p:attrName>style.rotation</p:attrName>
                                            </p:attrNameLst>
                                          </p:cBhvr>
                                          <p:tavLst>
                                            <p:tav tm="0">
                                              <p:val>
                                                <p:fltVal val="360"/>
                                              </p:val>
                                            </p:tav>
                                            <p:tav tm="100000">
                                              <p:val>
                                                <p:fltVal val="0"/>
                                              </p:val>
                                            </p:tav>
                                          </p:tavLst>
                                        </p:anim>
                                        <p:animEffect transition="in" filter="fade">
                                          <p:cBhvr>
                                            <p:cTn id="57" dur="500"/>
                                            <p:tgtEl>
                                              <p:spTgt spid="15"/>
                                            </p:tgtEl>
                                          </p:cBhvr>
                                        </p:animEffect>
                                      </p:childTnLst>
                                    </p:cTn>
                                  </p:par>
                                  <p:par>
                                    <p:cTn id="58" presetID="49" presetClass="entr" presetSubtype="0"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 calcmode="lin" valueType="num">
                                          <p:cBhvr>
                                            <p:cTn id="62" dur="500" fill="hold"/>
                                            <p:tgtEl>
                                              <p:spTgt spid="18"/>
                                            </p:tgtEl>
                                            <p:attrNameLst>
                                              <p:attrName>style.rotation</p:attrName>
                                            </p:attrNameLst>
                                          </p:cBhvr>
                                          <p:tavLst>
                                            <p:tav tm="0">
                                              <p:val>
                                                <p:fltVal val="360"/>
                                              </p:val>
                                            </p:tav>
                                            <p:tav tm="100000">
                                              <p:val>
                                                <p:fltVal val="0"/>
                                              </p:val>
                                            </p:tav>
                                          </p:tavLst>
                                        </p:anim>
                                        <p:animEffect transition="in" filter="fade">
                                          <p:cBhvr>
                                            <p:cTn id="63" dur="500"/>
                                            <p:tgtEl>
                                              <p:spTgt spid="18"/>
                                            </p:tgtEl>
                                          </p:cBhvr>
                                        </p:animEffect>
                                      </p:childTnLst>
                                    </p:cTn>
                                  </p:par>
                                  <p:par>
                                    <p:cTn id="64" presetID="49" presetClass="entr" presetSubtype="0" decel="100000" fill="hold" grpId="0" nodeType="withEffect">
                                      <p:stCondLst>
                                        <p:cond delay="25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fltVal val="0"/>
                                              </p:val>
                                            </p:tav>
                                            <p:tav tm="100000">
                                              <p:val>
                                                <p:strVal val="#ppt_h"/>
                                              </p:val>
                                            </p:tav>
                                          </p:tavLst>
                                        </p:anim>
                                        <p:anim calcmode="lin" valueType="num">
                                          <p:cBhvr>
                                            <p:cTn id="74" dur="500" fill="hold"/>
                                            <p:tgtEl>
                                              <p:spTgt spid="11"/>
                                            </p:tgtEl>
                                            <p:attrNameLst>
                                              <p:attrName>style.rotation</p:attrName>
                                            </p:attrNameLst>
                                          </p:cBhvr>
                                          <p:tavLst>
                                            <p:tav tm="0">
                                              <p:val>
                                                <p:fltVal val="360"/>
                                              </p:val>
                                            </p:tav>
                                            <p:tav tm="100000">
                                              <p:val>
                                                <p:fltVal val="0"/>
                                              </p:val>
                                            </p:tav>
                                          </p:tavLst>
                                        </p:anim>
                                        <p:animEffect transition="in" filter="fade">
                                          <p:cBhvr>
                                            <p:cTn id="75" dur="500"/>
                                            <p:tgtEl>
                                              <p:spTgt spid="11"/>
                                            </p:tgtEl>
                                          </p:cBhvr>
                                        </p:animEffect>
                                      </p:childTnLst>
                                    </p:cTn>
                                  </p:par>
                                  <p:par>
                                    <p:cTn id="76" presetID="49" presetClass="entr" presetSubtype="0" decel="100000" fill="hold" grpId="0" nodeType="withEffect">
                                      <p:stCondLst>
                                        <p:cond delay="5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 calcmode="lin" valueType="num">
                                          <p:cBhvr>
                                            <p:cTn id="80" dur="500" fill="hold"/>
                                            <p:tgtEl>
                                              <p:spTgt spid="14"/>
                                            </p:tgtEl>
                                            <p:attrNameLst>
                                              <p:attrName>style.rotation</p:attrName>
                                            </p:attrNameLst>
                                          </p:cBhvr>
                                          <p:tavLst>
                                            <p:tav tm="0">
                                              <p:val>
                                                <p:fltVal val="360"/>
                                              </p:val>
                                            </p:tav>
                                            <p:tav tm="100000">
                                              <p:val>
                                                <p:fltVal val="0"/>
                                              </p:val>
                                            </p:tav>
                                          </p:tavLst>
                                        </p:anim>
                                        <p:animEffect transition="in" filter="fade">
                                          <p:cBhvr>
                                            <p:cTn id="81" dur="500"/>
                                            <p:tgtEl>
                                              <p:spTgt spid="14"/>
                                            </p:tgtEl>
                                          </p:cBhvr>
                                        </p:animEffect>
                                      </p:childTnLst>
                                    </p:cTn>
                                  </p:par>
                                  <p:par>
                                    <p:cTn id="82" presetID="49" presetClass="entr" presetSubtype="0" decel="100000" fill="hold" grpId="0" nodeType="withEffect">
                                      <p:stCondLst>
                                        <p:cond delay="500"/>
                                      </p:stCondLst>
                                      <p:childTnLst>
                                        <p:set>
                                          <p:cBhvr>
                                            <p:cTn id="83" dur="1" fill="hold">
                                              <p:stCondLst>
                                                <p:cond delay="0"/>
                                              </p:stCondLst>
                                            </p:cTn>
                                            <p:tgtEl>
                                              <p:spTgt spid="10"/>
                                            </p:tgtEl>
                                            <p:attrNameLst>
                                              <p:attrName>style.visibility</p:attrName>
                                            </p:attrNameLst>
                                          </p:cBhvr>
                                          <p:to>
                                            <p:strVal val="visible"/>
                                          </p:to>
                                        </p:set>
                                        <p:anim calcmode="lin" valueType="num">
                                          <p:cBhvr>
                                            <p:cTn id="84" dur="500" fill="hold"/>
                                            <p:tgtEl>
                                              <p:spTgt spid="10"/>
                                            </p:tgtEl>
                                            <p:attrNameLst>
                                              <p:attrName>ppt_w</p:attrName>
                                            </p:attrNameLst>
                                          </p:cBhvr>
                                          <p:tavLst>
                                            <p:tav tm="0">
                                              <p:val>
                                                <p:fltVal val="0"/>
                                              </p:val>
                                            </p:tav>
                                            <p:tav tm="100000">
                                              <p:val>
                                                <p:strVal val="#ppt_w"/>
                                              </p:val>
                                            </p:tav>
                                          </p:tavLst>
                                        </p:anim>
                                        <p:anim calcmode="lin" valueType="num">
                                          <p:cBhvr>
                                            <p:cTn id="85" dur="500" fill="hold"/>
                                            <p:tgtEl>
                                              <p:spTgt spid="10"/>
                                            </p:tgtEl>
                                            <p:attrNameLst>
                                              <p:attrName>ppt_h</p:attrName>
                                            </p:attrNameLst>
                                          </p:cBhvr>
                                          <p:tavLst>
                                            <p:tav tm="0">
                                              <p:val>
                                                <p:fltVal val="0"/>
                                              </p:val>
                                            </p:tav>
                                            <p:tav tm="100000">
                                              <p:val>
                                                <p:strVal val="#ppt_h"/>
                                              </p:val>
                                            </p:tav>
                                          </p:tavLst>
                                        </p:anim>
                                        <p:anim calcmode="lin" valueType="num">
                                          <p:cBhvr>
                                            <p:cTn id="86" dur="500" fill="hold"/>
                                            <p:tgtEl>
                                              <p:spTgt spid="10"/>
                                            </p:tgtEl>
                                            <p:attrNameLst>
                                              <p:attrName>style.rotation</p:attrName>
                                            </p:attrNameLst>
                                          </p:cBhvr>
                                          <p:tavLst>
                                            <p:tav tm="0">
                                              <p:val>
                                                <p:fltVal val="360"/>
                                              </p:val>
                                            </p:tav>
                                            <p:tav tm="100000">
                                              <p:val>
                                                <p:fltVal val="0"/>
                                              </p:val>
                                            </p:tav>
                                          </p:tavLst>
                                        </p:anim>
                                        <p:animEffect transition="in" filter="fade">
                                          <p:cBhvr>
                                            <p:cTn id="87" dur="500"/>
                                            <p:tgtEl>
                                              <p:spTgt spid="10"/>
                                            </p:tgtEl>
                                          </p:cBhvr>
                                        </p:animEffect>
                                      </p:childTnLst>
                                    </p:cTn>
                                  </p:par>
                                  <p:par>
                                    <p:cTn id="88" presetID="49" presetClass="entr" presetSubtype="0" decel="100000" fill="hold" grpId="0" nodeType="withEffect">
                                      <p:stCondLst>
                                        <p:cond delay="500"/>
                                      </p:stCondLst>
                                      <p:childTnLst>
                                        <p:set>
                                          <p:cBhvr>
                                            <p:cTn id="89" dur="1" fill="hold">
                                              <p:stCondLst>
                                                <p:cond delay="0"/>
                                              </p:stCondLst>
                                            </p:cTn>
                                            <p:tgtEl>
                                              <p:spTgt spid="16"/>
                                            </p:tgtEl>
                                            <p:attrNameLst>
                                              <p:attrName>style.visibility</p:attrName>
                                            </p:attrNameLst>
                                          </p:cBhvr>
                                          <p:to>
                                            <p:strVal val="visible"/>
                                          </p:to>
                                        </p:set>
                                        <p:anim calcmode="lin" valueType="num">
                                          <p:cBhvr>
                                            <p:cTn id="90" dur="500" fill="hold"/>
                                            <p:tgtEl>
                                              <p:spTgt spid="16"/>
                                            </p:tgtEl>
                                            <p:attrNameLst>
                                              <p:attrName>ppt_w</p:attrName>
                                            </p:attrNameLst>
                                          </p:cBhvr>
                                          <p:tavLst>
                                            <p:tav tm="0">
                                              <p:val>
                                                <p:fltVal val="0"/>
                                              </p:val>
                                            </p:tav>
                                            <p:tav tm="100000">
                                              <p:val>
                                                <p:strVal val="#ppt_w"/>
                                              </p:val>
                                            </p:tav>
                                          </p:tavLst>
                                        </p:anim>
                                        <p:anim calcmode="lin" valueType="num">
                                          <p:cBhvr>
                                            <p:cTn id="91" dur="500" fill="hold"/>
                                            <p:tgtEl>
                                              <p:spTgt spid="16"/>
                                            </p:tgtEl>
                                            <p:attrNameLst>
                                              <p:attrName>ppt_h</p:attrName>
                                            </p:attrNameLst>
                                          </p:cBhvr>
                                          <p:tavLst>
                                            <p:tav tm="0">
                                              <p:val>
                                                <p:fltVal val="0"/>
                                              </p:val>
                                            </p:tav>
                                            <p:tav tm="100000">
                                              <p:val>
                                                <p:strVal val="#ppt_h"/>
                                              </p:val>
                                            </p:tav>
                                          </p:tavLst>
                                        </p:anim>
                                        <p:anim calcmode="lin" valueType="num">
                                          <p:cBhvr>
                                            <p:cTn id="92" dur="500" fill="hold"/>
                                            <p:tgtEl>
                                              <p:spTgt spid="16"/>
                                            </p:tgtEl>
                                            <p:attrNameLst>
                                              <p:attrName>style.rotation</p:attrName>
                                            </p:attrNameLst>
                                          </p:cBhvr>
                                          <p:tavLst>
                                            <p:tav tm="0">
                                              <p:val>
                                                <p:fltVal val="360"/>
                                              </p:val>
                                            </p:tav>
                                            <p:tav tm="100000">
                                              <p:val>
                                                <p:fltVal val="0"/>
                                              </p:val>
                                            </p:tav>
                                          </p:tavLst>
                                        </p:anim>
                                        <p:animEffect transition="in" filter="fade">
                                          <p:cBhvr>
                                            <p:cTn id="93" dur="500"/>
                                            <p:tgtEl>
                                              <p:spTgt spid="16"/>
                                            </p:tgtEl>
                                          </p:cBhvr>
                                        </p:animEffect>
                                      </p:childTnLst>
                                    </p:cTn>
                                  </p:par>
                                </p:childTnLst>
                              </p:cTn>
                            </p:par>
                            <p:par>
                              <p:cTn id="94" fill="hold">
                                <p:stCondLst>
                                  <p:cond delay="3500"/>
                                </p:stCondLst>
                                <p:childTnLst>
                                  <p:par>
                                    <p:cTn id="95" presetID="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0-#ppt_w/2"/>
                                              </p:val>
                                            </p:tav>
                                            <p:tav tm="100000">
                                              <p:val>
                                                <p:strVal val="#ppt_x"/>
                                              </p:val>
                                            </p:tav>
                                          </p:tavLst>
                                        </p:anim>
                                        <p:anim calcmode="lin" valueType="num">
                                          <p:cBhvr additive="base">
                                            <p:cTn id="98" dur="500" fill="hold"/>
                                            <p:tgtEl>
                                              <p:spTgt spid="21"/>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0-#ppt_w/2"/>
                                              </p:val>
                                            </p:tav>
                                            <p:tav tm="100000">
                                              <p:val>
                                                <p:strVal val="#ppt_x"/>
                                              </p:val>
                                            </p:tav>
                                          </p:tavLst>
                                        </p:anim>
                                        <p:anim calcmode="lin" valueType="num">
                                          <p:cBhvr additive="base">
                                            <p:cTn id="102" dur="500" fill="hold"/>
                                            <p:tgtEl>
                                              <p:spTgt spid="25"/>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14:presetBounceEnd="60000">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14:bounceEnd="60000">
                                          <p:cBhvr additive="base">
                                            <p:cTn id="105" dur="750" fill="hold"/>
                                            <p:tgtEl>
                                              <p:spTgt spid="23"/>
                                            </p:tgtEl>
                                            <p:attrNameLst>
                                              <p:attrName>ppt_x</p:attrName>
                                            </p:attrNameLst>
                                          </p:cBhvr>
                                          <p:tavLst>
                                            <p:tav tm="0">
                                              <p:val>
                                                <p:strVal val="0-#ppt_w/2"/>
                                              </p:val>
                                            </p:tav>
                                            <p:tav tm="100000">
                                              <p:val>
                                                <p:strVal val="#ppt_x"/>
                                              </p:val>
                                            </p:tav>
                                          </p:tavLst>
                                        </p:anim>
                                        <p:anim calcmode="lin" valueType="num" p14:bounceEnd="60000">
                                          <p:cBhvr additive="base">
                                            <p:cTn id="106" dur="750" fill="hold"/>
                                            <p:tgtEl>
                                              <p:spTgt spid="23"/>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14:presetBounceEnd="60000">
                                      <p:stCondLst>
                                        <p:cond delay="100"/>
                                      </p:stCondLst>
                                      <p:childTnLst>
                                        <p:set>
                                          <p:cBhvr>
                                            <p:cTn id="108" dur="1" fill="hold">
                                              <p:stCondLst>
                                                <p:cond delay="0"/>
                                              </p:stCondLst>
                                            </p:cTn>
                                            <p:tgtEl>
                                              <p:spTgt spid="22"/>
                                            </p:tgtEl>
                                            <p:attrNameLst>
                                              <p:attrName>style.visibility</p:attrName>
                                            </p:attrNameLst>
                                          </p:cBhvr>
                                          <p:to>
                                            <p:strVal val="visible"/>
                                          </p:to>
                                        </p:set>
                                        <p:anim calcmode="lin" valueType="num" p14:bounceEnd="60000">
                                          <p:cBhvr additive="base">
                                            <p:cTn id="109" dur="75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10" dur="750" fill="hold"/>
                                            <p:tgtEl>
                                              <p:spTgt spid="22"/>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14:presetBounceEnd="60000">
                                      <p:stCondLst>
                                        <p:cond delay="100"/>
                                      </p:stCondLst>
                                      <p:childTnLst>
                                        <p:set>
                                          <p:cBhvr>
                                            <p:cTn id="112" dur="1" fill="hold">
                                              <p:stCondLst>
                                                <p:cond delay="0"/>
                                              </p:stCondLst>
                                            </p:cTn>
                                            <p:tgtEl>
                                              <p:spTgt spid="20"/>
                                            </p:tgtEl>
                                            <p:attrNameLst>
                                              <p:attrName>style.visibility</p:attrName>
                                            </p:attrNameLst>
                                          </p:cBhvr>
                                          <p:to>
                                            <p:strVal val="visible"/>
                                          </p:to>
                                        </p:set>
                                        <p:anim calcmode="lin" valueType="num" p14:bounceEnd="60000">
                                          <p:cBhvr additive="base">
                                            <p:cTn id="113"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114"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5" repeatCount="indefinite" fill="remove" display="0">
                      <p:stCondLst>
                        <p:cond delay="indefinite"/>
                      </p:stCondLst>
                      <p:endCondLst>
                        <p:cond evt="onStopAudio" delay="0">
                          <p:tgtEl>
                            <p:sldTgt/>
                          </p:tgtEl>
                        </p:cond>
                      </p:endCondLst>
                    </p:cTn>
                    <p:tgtEl>
                      <p:spTgt spid="3"/>
                    </p:tgtEl>
                  </p:cMediaNode>
                </p:audio>
              </p:childTnLst>
            </p:cTn>
          </p:par>
        </p:tnLst>
        <p:bldLst>
          <p:bldP spid="4" grpId="0" animBg="1"/>
          <p:bldP spid="4" grpId="1" animBg="1"/>
          <p:bldP spid="22" grpId="0" animBg="1"/>
          <p:bldP spid="23" grpId="0" animBg="1"/>
          <p:bldP spid="6" grpId="0"/>
          <p:bldP spid="7" grpId="0"/>
          <p:bldP spid="8" grpId="0"/>
          <p:bldP spid="9" grpId="0" animBg="1"/>
          <p:bldP spid="10" grpId="0" animBg="1"/>
          <p:bldP spid="12" grpId="0" animBg="1"/>
          <p:bldP spid="13" grpId="0" animBg="1"/>
          <p:bldP spid="14" grpId="0" animBg="1"/>
          <p:bldP spid="15" grpId="0" animBg="1"/>
          <p:bldP spid="16" grpId="0" animBg="1"/>
          <p:bldP spid="19" grpId="0" animBg="1"/>
          <p:bldP spid="21" grpId="0"/>
          <p:bldP spid="25" grpId="0"/>
          <p:bldP spid="20" grpId="0" animBg="1"/>
          <p:bldP spid="11"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250" fill="hold"/>
                                            <p:tgtEl>
                                              <p:spTgt spid="4"/>
                                            </p:tgtEl>
                                            <p:attrNameLst>
                                              <p:attrName>ppt_w</p:attrName>
                                            </p:attrNameLst>
                                          </p:cBhvr>
                                          <p:tavLst>
                                            <p:tav tm="0">
                                              <p:val>
                                                <p:fltVal val="0"/>
                                              </p:val>
                                            </p:tav>
                                            <p:tav tm="100000">
                                              <p:val>
                                                <p:strVal val="#ppt_w"/>
                                              </p:val>
                                            </p:tav>
                                          </p:tavLst>
                                        </p:anim>
                                        <p:anim calcmode="lin" valueType="num">
                                          <p:cBhvr>
                                            <p:cTn id="11" dur="1250" fill="hold"/>
                                            <p:tgtEl>
                                              <p:spTgt spid="4"/>
                                            </p:tgtEl>
                                            <p:attrNameLst>
                                              <p:attrName>ppt_h</p:attrName>
                                            </p:attrNameLst>
                                          </p:cBhvr>
                                          <p:tavLst>
                                            <p:tav tm="0">
                                              <p:val>
                                                <p:fltVal val="0"/>
                                              </p:val>
                                            </p:tav>
                                            <p:tav tm="100000">
                                              <p:val>
                                                <p:strVal val="#ppt_h"/>
                                              </p:val>
                                            </p:tav>
                                          </p:tavLst>
                                        </p:anim>
                                        <p:anim calcmode="lin" valueType="num">
                                          <p:cBhvr>
                                            <p:cTn id="12" dur="1250" fill="hold"/>
                                            <p:tgtEl>
                                              <p:spTgt spid="4"/>
                                            </p:tgtEl>
                                            <p:attrNameLst>
                                              <p:attrName>style.rotation</p:attrName>
                                            </p:attrNameLst>
                                          </p:cBhvr>
                                          <p:tavLst>
                                            <p:tav tm="0">
                                              <p:val>
                                                <p:fltVal val="360"/>
                                              </p:val>
                                            </p:tav>
                                            <p:tav tm="100000">
                                              <p:val>
                                                <p:fltVal val="0"/>
                                              </p:val>
                                            </p:tav>
                                          </p:tavLst>
                                        </p:anim>
                                        <p:animEffect transition="in" filter="fade">
                                          <p:cBhvr>
                                            <p:cTn id="13" dur="1250"/>
                                            <p:tgtEl>
                                              <p:spTgt spid="4"/>
                                            </p:tgtEl>
                                          </p:cBhvr>
                                        </p:animEffect>
                                      </p:childTnLst>
                                    </p:cTn>
                                  </p:par>
                                  <p:par>
                                    <p:cTn id="14" presetID="45" presetClass="entr" presetSubtype="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250"/>
                                            <p:tgtEl>
                                              <p:spTgt spid="4"/>
                                            </p:tgtEl>
                                          </p:cBhvr>
                                        </p:animEffect>
                                        <p:anim calcmode="lin" valueType="num">
                                          <p:cBhvr>
                                            <p:cTn id="17" dur="1250" fill="hold"/>
                                            <p:tgtEl>
                                              <p:spTgt spid="4"/>
                                            </p:tgtEl>
                                            <p:attrNameLst>
                                              <p:attrName>ppt_w</p:attrName>
                                            </p:attrNameLst>
                                          </p:cBhvr>
                                          <p:tavLst>
                                            <p:tav tm="0" fmla="#ppt_w*sin(2.5*pi*$)">
                                              <p:val>
                                                <p:fltVal val="0"/>
                                              </p:val>
                                            </p:tav>
                                            <p:tav tm="100000">
                                              <p:val>
                                                <p:fltVal val="1"/>
                                              </p:val>
                                            </p:tav>
                                          </p:tavLst>
                                        </p:anim>
                                        <p:anim calcmode="lin" valueType="num">
                                          <p:cBhvr>
                                            <p:cTn id="18" dur="125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1250"/>
                                </p:stCondLst>
                                <p:childTnLst>
                                  <p:par>
                                    <p:cTn id="20" presetID="23" presetClass="entr" presetSubtype="36" fill="hold" grpId="0" nodeType="after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6*min(max(#ppt_w*#ppt_h,.3),1)-7.4)/-.7*#ppt_w"/>
                                              </p:val>
                                            </p:tav>
                                            <p:tav tm="100000">
                                              <p:val>
                                                <p:strVal val="#ppt_w"/>
                                              </p:val>
                                            </p:tav>
                                          </p:tavLst>
                                        </p:anim>
                                        <p:anim calcmode="lin" valueType="num">
                                          <p:cBhvr>
                                            <p:cTn id="23" dur="500" fill="hold"/>
                                            <p:tgtEl>
                                              <p:spTgt spid="7"/>
                                            </p:tgtEl>
                                            <p:attrNameLst>
                                              <p:attrName>ppt_h</p:attrName>
                                            </p:attrNameLst>
                                          </p:cBhvr>
                                          <p:tavLst>
                                            <p:tav tm="0">
                                              <p:val>
                                                <p:strVal val="(6*min(max(#ppt_w*#ppt_h,.3),1)-7.4)/-.7*#ppt_h"/>
                                              </p:val>
                                            </p:tav>
                                            <p:tav tm="100000">
                                              <p:val>
                                                <p:strVal val="#ppt_h"/>
                                              </p:val>
                                            </p:tav>
                                          </p:tavLst>
                                        </p:anim>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 calcmode="lin" valueType="num">
                                          <p:cBhvr>
                                            <p:cTn id="38" dur="500" fill="hold"/>
                                            <p:tgtEl>
                                              <p:spTgt spid="9"/>
                                            </p:tgtEl>
                                            <p:attrNameLst>
                                              <p:attrName>style.rotation</p:attrName>
                                            </p:attrNameLst>
                                          </p:cBhvr>
                                          <p:tavLst>
                                            <p:tav tm="0">
                                              <p:val>
                                                <p:fltVal val="360"/>
                                              </p:val>
                                            </p:tav>
                                            <p:tav tm="100000">
                                              <p:val>
                                                <p:fltVal val="0"/>
                                              </p:val>
                                            </p:tav>
                                          </p:tavLst>
                                        </p:anim>
                                        <p:animEffect transition="in" filter="fade">
                                          <p:cBhvr>
                                            <p:cTn id="39" dur="500"/>
                                            <p:tgtEl>
                                              <p:spTgt spid="9"/>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360"/>
                                              </p:val>
                                            </p:tav>
                                            <p:tav tm="100000">
                                              <p:val>
                                                <p:fltVal val="0"/>
                                              </p:val>
                                            </p:tav>
                                          </p:tavLst>
                                        </p:anim>
                                        <p:animEffect transition="in" filter="fade">
                                          <p:cBhvr>
                                            <p:cTn id="45" dur="500"/>
                                            <p:tgtEl>
                                              <p:spTgt spid="12"/>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 calcmode="lin" valueType="num">
                                          <p:cBhvr>
                                            <p:cTn id="50" dur="500" fill="hold"/>
                                            <p:tgtEl>
                                              <p:spTgt spid="13"/>
                                            </p:tgtEl>
                                            <p:attrNameLst>
                                              <p:attrName>style.rotation</p:attrName>
                                            </p:attrNameLst>
                                          </p:cBhvr>
                                          <p:tavLst>
                                            <p:tav tm="0">
                                              <p:val>
                                                <p:fltVal val="360"/>
                                              </p:val>
                                            </p:tav>
                                            <p:tav tm="100000">
                                              <p:val>
                                                <p:fltVal val="0"/>
                                              </p:val>
                                            </p:tav>
                                          </p:tavLst>
                                        </p:anim>
                                        <p:animEffect transition="in" filter="fade">
                                          <p:cBhvr>
                                            <p:cTn id="51" dur="500"/>
                                            <p:tgtEl>
                                              <p:spTgt spid="13"/>
                                            </p:tgtEl>
                                          </p:cBhvr>
                                        </p:animEffect>
                                      </p:childTnLst>
                                    </p:cTn>
                                  </p:par>
                                  <p:par>
                                    <p:cTn id="52" presetID="49" presetClass="entr" presetSubtype="0" decel="100000" fill="hold" grpId="0" nodeType="withEffect">
                                      <p:stCondLst>
                                        <p:cond delay="25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 calcmode="lin" valueType="num">
                                          <p:cBhvr>
                                            <p:cTn id="56" dur="500" fill="hold"/>
                                            <p:tgtEl>
                                              <p:spTgt spid="15"/>
                                            </p:tgtEl>
                                            <p:attrNameLst>
                                              <p:attrName>style.rotation</p:attrName>
                                            </p:attrNameLst>
                                          </p:cBhvr>
                                          <p:tavLst>
                                            <p:tav tm="0">
                                              <p:val>
                                                <p:fltVal val="360"/>
                                              </p:val>
                                            </p:tav>
                                            <p:tav tm="100000">
                                              <p:val>
                                                <p:fltVal val="0"/>
                                              </p:val>
                                            </p:tav>
                                          </p:tavLst>
                                        </p:anim>
                                        <p:animEffect transition="in" filter="fade">
                                          <p:cBhvr>
                                            <p:cTn id="57" dur="500"/>
                                            <p:tgtEl>
                                              <p:spTgt spid="15"/>
                                            </p:tgtEl>
                                          </p:cBhvr>
                                        </p:animEffect>
                                      </p:childTnLst>
                                    </p:cTn>
                                  </p:par>
                                  <p:par>
                                    <p:cTn id="58" presetID="49" presetClass="entr" presetSubtype="0"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 calcmode="lin" valueType="num">
                                          <p:cBhvr>
                                            <p:cTn id="62" dur="500" fill="hold"/>
                                            <p:tgtEl>
                                              <p:spTgt spid="18"/>
                                            </p:tgtEl>
                                            <p:attrNameLst>
                                              <p:attrName>style.rotation</p:attrName>
                                            </p:attrNameLst>
                                          </p:cBhvr>
                                          <p:tavLst>
                                            <p:tav tm="0">
                                              <p:val>
                                                <p:fltVal val="360"/>
                                              </p:val>
                                            </p:tav>
                                            <p:tav tm="100000">
                                              <p:val>
                                                <p:fltVal val="0"/>
                                              </p:val>
                                            </p:tav>
                                          </p:tavLst>
                                        </p:anim>
                                        <p:animEffect transition="in" filter="fade">
                                          <p:cBhvr>
                                            <p:cTn id="63" dur="500"/>
                                            <p:tgtEl>
                                              <p:spTgt spid="18"/>
                                            </p:tgtEl>
                                          </p:cBhvr>
                                        </p:animEffect>
                                      </p:childTnLst>
                                    </p:cTn>
                                  </p:par>
                                  <p:par>
                                    <p:cTn id="64" presetID="49" presetClass="entr" presetSubtype="0" decel="100000" fill="hold" grpId="0" nodeType="withEffect">
                                      <p:stCondLst>
                                        <p:cond delay="25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fltVal val="0"/>
                                              </p:val>
                                            </p:tav>
                                            <p:tav tm="100000">
                                              <p:val>
                                                <p:strVal val="#ppt_h"/>
                                              </p:val>
                                            </p:tav>
                                          </p:tavLst>
                                        </p:anim>
                                        <p:anim calcmode="lin" valueType="num">
                                          <p:cBhvr>
                                            <p:cTn id="74" dur="500" fill="hold"/>
                                            <p:tgtEl>
                                              <p:spTgt spid="11"/>
                                            </p:tgtEl>
                                            <p:attrNameLst>
                                              <p:attrName>style.rotation</p:attrName>
                                            </p:attrNameLst>
                                          </p:cBhvr>
                                          <p:tavLst>
                                            <p:tav tm="0">
                                              <p:val>
                                                <p:fltVal val="360"/>
                                              </p:val>
                                            </p:tav>
                                            <p:tav tm="100000">
                                              <p:val>
                                                <p:fltVal val="0"/>
                                              </p:val>
                                            </p:tav>
                                          </p:tavLst>
                                        </p:anim>
                                        <p:animEffect transition="in" filter="fade">
                                          <p:cBhvr>
                                            <p:cTn id="75" dur="500"/>
                                            <p:tgtEl>
                                              <p:spTgt spid="11"/>
                                            </p:tgtEl>
                                          </p:cBhvr>
                                        </p:animEffect>
                                      </p:childTnLst>
                                    </p:cTn>
                                  </p:par>
                                  <p:par>
                                    <p:cTn id="76" presetID="49" presetClass="entr" presetSubtype="0" decel="100000" fill="hold" grpId="0" nodeType="withEffect">
                                      <p:stCondLst>
                                        <p:cond delay="5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 calcmode="lin" valueType="num">
                                          <p:cBhvr>
                                            <p:cTn id="80" dur="500" fill="hold"/>
                                            <p:tgtEl>
                                              <p:spTgt spid="14"/>
                                            </p:tgtEl>
                                            <p:attrNameLst>
                                              <p:attrName>style.rotation</p:attrName>
                                            </p:attrNameLst>
                                          </p:cBhvr>
                                          <p:tavLst>
                                            <p:tav tm="0">
                                              <p:val>
                                                <p:fltVal val="360"/>
                                              </p:val>
                                            </p:tav>
                                            <p:tav tm="100000">
                                              <p:val>
                                                <p:fltVal val="0"/>
                                              </p:val>
                                            </p:tav>
                                          </p:tavLst>
                                        </p:anim>
                                        <p:animEffect transition="in" filter="fade">
                                          <p:cBhvr>
                                            <p:cTn id="81" dur="500"/>
                                            <p:tgtEl>
                                              <p:spTgt spid="14"/>
                                            </p:tgtEl>
                                          </p:cBhvr>
                                        </p:animEffect>
                                      </p:childTnLst>
                                    </p:cTn>
                                  </p:par>
                                  <p:par>
                                    <p:cTn id="82" presetID="49" presetClass="entr" presetSubtype="0" decel="100000" fill="hold" grpId="0" nodeType="withEffect">
                                      <p:stCondLst>
                                        <p:cond delay="500"/>
                                      </p:stCondLst>
                                      <p:childTnLst>
                                        <p:set>
                                          <p:cBhvr>
                                            <p:cTn id="83" dur="1" fill="hold">
                                              <p:stCondLst>
                                                <p:cond delay="0"/>
                                              </p:stCondLst>
                                            </p:cTn>
                                            <p:tgtEl>
                                              <p:spTgt spid="10"/>
                                            </p:tgtEl>
                                            <p:attrNameLst>
                                              <p:attrName>style.visibility</p:attrName>
                                            </p:attrNameLst>
                                          </p:cBhvr>
                                          <p:to>
                                            <p:strVal val="visible"/>
                                          </p:to>
                                        </p:set>
                                        <p:anim calcmode="lin" valueType="num">
                                          <p:cBhvr>
                                            <p:cTn id="84" dur="500" fill="hold"/>
                                            <p:tgtEl>
                                              <p:spTgt spid="10"/>
                                            </p:tgtEl>
                                            <p:attrNameLst>
                                              <p:attrName>ppt_w</p:attrName>
                                            </p:attrNameLst>
                                          </p:cBhvr>
                                          <p:tavLst>
                                            <p:tav tm="0">
                                              <p:val>
                                                <p:fltVal val="0"/>
                                              </p:val>
                                            </p:tav>
                                            <p:tav tm="100000">
                                              <p:val>
                                                <p:strVal val="#ppt_w"/>
                                              </p:val>
                                            </p:tav>
                                          </p:tavLst>
                                        </p:anim>
                                        <p:anim calcmode="lin" valueType="num">
                                          <p:cBhvr>
                                            <p:cTn id="85" dur="500" fill="hold"/>
                                            <p:tgtEl>
                                              <p:spTgt spid="10"/>
                                            </p:tgtEl>
                                            <p:attrNameLst>
                                              <p:attrName>ppt_h</p:attrName>
                                            </p:attrNameLst>
                                          </p:cBhvr>
                                          <p:tavLst>
                                            <p:tav tm="0">
                                              <p:val>
                                                <p:fltVal val="0"/>
                                              </p:val>
                                            </p:tav>
                                            <p:tav tm="100000">
                                              <p:val>
                                                <p:strVal val="#ppt_h"/>
                                              </p:val>
                                            </p:tav>
                                          </p:tavLst>
                                        </p:anim>
                                        <p:anim calcmode="lin" valueType="num">
                                          <p:cBhvr>
                                            <p:cTn id="86" dur="500" fill="hold"/>
                                            <p:tgtEl>
                                              <p:spTgt spid="10"/>
                                            </p:tgtEl>
                                            <p:attrNameLst>
                                              <p:attrName>style.rotation</p:attrName>
                                            </p:attrNameLst>
                                          </p:cBhvr>
                                          <p:tavLst>
                                            <p:tav tm="0">
                                              <p:val>
                                                <p:fltVal val="360"/>
                                              </p:val>
                                            </p:tav>
                                            <p:tav tm="100000">
                                              <p:val>
                                                <p:fltVal val="0"/>
                                              </p:val>
                                            </p:tav>
                                          </p:tavLst>
                                        </p:anim>
                                        <p:animEffect transition="in" filter="fade">
                                          <p:cBhvr>
                                            <p:cTn id="87" dur="500"/>
                                            <p:tgtEl>
                                              <p:spTgt spid="10"/>
                                            </p:tgtEl>
                                          </p:cBhvr>
                                        </p:animEffect>
                                      </p:childTnLst>
                                    </p:cTn>
                                  </p:par>
                                  <p:par>
                                    <p:cTn id="88" presetID="49" presetClass="entr" presetSubtype="0" decel="100000" fill="hold" grpId="0" nodeType="withEffect">
                                      <p:stCondLst>
                                        <p:cond delay="500"/>
                                      </p:stCondLst>
                                      <p:childTnLst>
                                        <p:set>
                                          <p:cBhvr>
                                            <p:cTn id="89" dur="1" fill="hold">
                                              <p:stCondLst>
                                                <p:cond delay="0"/>
                                              </p:stCondLst>
                                            </p:cTn>
                                            <p:tgtEl>
                                              <p:spTgt spid="16"/>
                                            </p:tgtEl>
                                            <p:attrNameLst>
                                              <p:attrName>style.visibility</p:attrName>
                                            </p:attrNameLst>
                                          </p:cBhvr>
                                          <p:to>
                                            <p:strVal val="visible"/>
                                          </p:to>
                                        </p:set>
                                        <p:anim calcmode="lin" valueType="num">
                                          <p:cBhvr>
                                            <p:cTn id="90" dur="500" fill="hold"/>
                                            <p:tgtEl>
                                              <p:spTgt spid="16"/>
                                            </p:tgtEl>
                                            <p:attrNameLst>
                                              <p:attrName>ppt_w</p:attrName>
                                            </p:attrNameLst>
                                          </p:cBhvr>
                                          <p:tavLst>
                                            <p:tav tm="0">
                                              <p:val>
                                                <p:fltVal val="0"/>
                                              </p:val>
                                            </p:tav>
                                            <p:tav tm="100000">
                                              <p:val>
                                                <p:strVal val="#ppt_w"/>
                                              </p:val>
                                            </p:tav>
                                          </p:tavLst>
                                        </p:anim>
                                        <p:anim calcmode="lin" valueType="num">
                                          <p:cBhvr>
                                            <p:cTn id="91" dur="500" fill="hold"/>
                                            <p:tgtEl>
                                              <p:spTgt spid="16"/>
                                            </p:tgtEl>
                                            <p:attrNameLst>
                                              <p:attrName>ppt_h</p:attrName>
                                            </p:attrNameLst>
                                          </p:cBhvr>
                                          <p:tavLst>
                                            <p:tav tm="0">
                                              <p:val>
                                                <p:fltVal val="0"/>
                                              </p:val>
                                            </p:tav>
                                            <p:tav tm="100000">
                                              <p:val>
                                                <p:strVal val="#ppt_h"/>
                                              </p:val>
                                            </p:tav>
                                          </p:tavLst>
                                        </p:anim>
                                        <p:anim calcmode="lin" valueType="num">
                                          <p:cBhvr>
                                            <p:cTn id="92" dur="500" fill="hold"/>
                                            <p:tgtEl>
                                              <p:spTgt spid="16"/>
                                            </p:tgtEl>
                                            <p:attrNameLst>
                                              <p:attrName>style.rotation</p:attrName>
                                            </p:attrNameLst>
                                          </p:cBhvr>
                                          <p:tavLst>
                                            <p:tav tm="0">
                                              <p:val>
                                                <p:fltVal val="360"/>
                                              </p:val>
                                            </p:tav>
                                            <p:tav tm="100000">
                                              <p:val>
                                                <p:fltVal val="0"/>
                                              </p:val>
                                            </p:tav>
                                          </p:tavLst>
                                        </p:anim>
                                        <p:animEffect transition="in" filter="fade">
                                          <p:cBhvr>
                                            <p:cTn id="93" dur="500"/>
                                            <p:tgtEl>
                                              <p:spTgt spid="16"/>
                                            </p:tgtEl>
                                          </p:cBhvr>
                                        </p:animEffect>
                                      </p:childTnLst>
                                    </p:cTn>
                                  </p:par>
                                </p:childTnLst>
                              </p:cTn>
                            </p:par>
                            <p:par>
                              <p:cTn id="94" fill="hold">
                                <p:stCondLst>
                                  <p:cond delay="3500"/>
                                </p:stCondLst>
                                <p:childTnLst>
                                  <p:par>
                                    <p:cTn id="95" presetID="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0-#ppt_w/2"/>
                                              </p:val>
                                            </p:tav>
                                            <p:tav tm="100000">
                                              <p:val>
                                                <p:strVal val="#ppt_x"/>
                                              </p:val>
                                            </p:tav>
                                          </p:tavLst>
                                        </p:anim>
                                        <p:anim calcmode="lin" valueType="num">
                                          <p:cBhvr additive="base">
                                            <p:cTn id="98" dur="500" fill="hold"/>
                                            <p:tgtEl>
                                              <p:spTgt spid="21"/>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0-#ppt_w/2"/>
                                              </p:val>
                                            </p:tav>
                                            <p:tav tm="100000">
                                              <p:val>
                                                <p:strVal val="#ppt_x"/>
                                              </p:val>
                                            </p:tav>
                                          </p:tavLst>
                                        </p:anim>
                                        <p:anim calcmode="lin" valueType="num">
                                          <p:cBhvr additive="base">
                                            <p:cTn id="102" dur="500" fill="hold"/>
                                            <p:tgtEl>
                                              <p:spTgt spid="25"/>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750" fill="hold"/>
                                            <p:tgtEl>
                                              <p:spTgt spid="23"/>
                                            </p:tgtEl>
                                            <p:attrNameLst>
                                              <p:attrName>ppt_x</p:attrName>
                                            </p:attrNameLst>
                                          </p:cBhvr>
                                          <p:tavLst>
                                            <p:tav tm="0">
                                              <p:val>
                                                <p:strVal val="0-#ppt_w/2"/>
                                              </p:val>
                                            </p:tav>
                                            <p:tav tm="100000">
                                              <p:val>
                                                <p:strVal val="#ppt_x"/>
                                              </p:val>
                                            </p:tav>
                                          </p:tavLst>
                                        </p:anim>
                                        <p:anim calcmode="lin" valueType="num">
                                          <p:cBhvr additive="base">
                                            <p:cTn id="106" dur="750" fill="hold"/>
                                            <p:tgtEl>
                                              <p:spTgt spid="23"/>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100"/>
                                      </p:stCondLst>
                                      <p:childTnLst>
                                        <p:set>
                                          <p:cBhvr>
                                            <p:cTn id="108" dur="1" fill="hold">
                                              <p:stCondLst>
                                                <p:cond delay="0"/>
                                              </p:stCondLst>
                                            </p:cTn>
                                            <p:tgtEl>
                                              <p:spTgt spid="22"/>
                                            </p:tgtEl>
                                            <p:attrNameLst>
                                              <p:attrName>style.visibility</p:attrName>
                                            </p:attrNameLst>
                                          </p:cBhvr>
                                          <p:to>
                                            <p:strVal val="visible"/>
                                          </p:to>
                                        </p:set>
                                        <p:anim calcmode="lin" valueType="num">
                                          <p:cBhvr additive="base">
                                            <p:cTn id="109" dur="750" fill="hold"/>
                                            <p:tgtEl>
                                              <p:spTgt spid="22"/>
                                            </p:tgtEl>
                                            <p:attrNameLst>
                                              <p:attrName>ppt_x</p:attrName>
                                            </p:attrNameLst>
                                          </p:cBhvr>
                                          <p:tavLst>
                                            <p:tav tm="0">
                                              <p:val>
                                                <p:strVal val="0-#ppt_w/2"/>
                                              </p:val>
                                            </p:tav>
                                            <p:tav tm="100000">
                                              <p:val>
                                                <p:strVal val="#ppt_x"/>
                                              </p:val>
                                            </p:tav>
                                          </p:tavLst>
                                        </p:anim>
                                        <p:anim calcmode="lin" valueType="num">
                                          <p:cBhvr additive="base">
                                            <p:cTn id="110" dur="750" fill="hold"/>
                                            <p:tgtEl>
                                              <p:spTgt spid="22"/>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100"/>
                                      </p:stCondLst>
                                      <p:childTnLst>
                                        <p:set>
                                          <p:cBhvr>
                                            <p:cTn id="112" dur="1" fill="hold">
                                              <p:stCondLst>
                                                <p:cond delay="0"/>
                                              </p:stCondLst>
                                            </p:cTn>
                                            <p:tgtEl>
                                              <p:spTgt spid="20"/>
                                            </p:tgtEl>
                                            <p:attrNameLst>
                                              <p:attrName>style.visibility</p:attrName>
                                            </p:attrNameLst>
                                          </p:cBhvr>
                                          <p:to>
                                            <p:strVal val="visible"/>
                                          </p:to>
                                        </p:set>
                                        <p:anim calcmode="lin" valueType="num">
                                          <p:cBhvr additive="base">
                                            <p:cTn id="113" dur="750" fill="hold"/>
                                            <p:tgtEl>
                                              <p:spTgt spid="20"/>
                                            </p:tgtEl>
                                            <p:attrNameLst>
                                              <p:attrName>ppt_x</p:attrName>
                                            </p:attrNameLst>
                                          </p:cBhvr>
                                          <p:tavLst>
                                            <p:tav tm="0">
                                              <p:val>
                                                <p:strVal val="1+#ppt_w/2"/>
                                              </p:val>
                                            </p:tav>
                                            <p:tav tm="100000">
                                              <p:val>
                                                <p:strVal val="#ppt_x"/>
                                              </p:val>
                                            </p:tav>
                                          </p:tavLst>
                                        </p:anim>
                                        <p:anim calcmode="lin" valueType="num">
                                          <p:cBhvr additive="base">
                                            <p:cTn id="114"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5" repeatCount="indefinite" fill="remove" display="0">
                      <p:stCondLst>
                        <p:cond delay="indefinite"/>
                      </p:stCondLst>
                      <p:endCondLst>
                        <p:cond evt="onStopAudio" delay="0">
                          <p:tgtEl>
                            <p:sldTgt/>
                          </p:tgtEl>
                        </p:cond>
                      </p:endCondLst>
                    </p:cTn>
                    <p:tgtEl>
                      <p:spTgt spid="3"/>
                    </p:tgtEl>
                  </p:cMediaNode>
                </p:audio>
              </p:childTnLst>
            </p:cTn>
          </p:par>
        </p:tnLst>
        <p:bldLst>
          <p:bldP spid="4" grpId="0" animBg="1"/>
          <p:bldP spid="4" grpId="1" animBg="1"/>
          <p:bldP spid="22" grpId="0" animBg="1"/>
          <p:bldP spid="23" grpId="0" animBg="1"/>
          <p:bldP spid="6" grpId="0"/>
          <p:bldP spid="7" grpId="0"/>
          <p:bldP spid="8" grpId="0"/>
          <p:bldP spid="9" grpId="0" animBg="1"/>
          <p:bldP spid="10" grpId="0" animBg="1"/>
          <p:bldP spid="12" grpId="0" animBg="1"/>
          <p:bldP spid="13" grpId="0" animBg="1"/>
          <p:bldP spid="14" grpId="0" animBg="1"/>
          <p:bldP spid="15" grpId="0" animBg="1"/>
          <p:bldP spid="16" grpId="0" animBg="1"/>
          <p:bldP spid="19" grpId="0" animBg="1"/>
          <p:bldP spid="21" grpId="0"/>
          <p:bldP spid="25" grpId="0"/>
          <p:bldP spid="20" grpId="0" animBg="1"/>
          <p:bldP spid="11" grpId="0" animBg="1"/>
          <p:bldP spid="1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flipV="1">
            <a:off x="3500545" y="1643931"/>
            <a:ext cx="5190911" cy="4474915"/>
          </a:xfrm>
          <a:prstGeom prst="triangle">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71601" y="2794000"/>
            <a:ext cx="9448799" cy="2171700"/>
          </a:xfrm>
          <a:prstGeom prst="rect">
            <a:avLst/>
          </a:prstGeom>
          <a:solidFill>
            <a:srgbClr val="1ED5B7"/>
          </a:solidFill>
          <a:ln>
            <a:solidFill>
              <a:schemeClr val="bg1"/>
            </a:solid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88642" y="1927354"/>
            <a:ext cx="3414717" cy="830997"/>
          </a:xfrm>
          <a:prstGeom prst="rect">
            <a:avLst/>
          </a:prstGeom>
          <a:noFill/>
        </p:spPr>
        <p:txBody>
          <a:bodyPr wrap="none" rtlCol="0">
            <a:spAutoFit/>
          </a:bodyPr>
          <a:lstStyle>
            <a:defPPr>
              <a:defRPr lang="zh-CN"/>
            </a:defPPr>
            <a:lvl1pPr algn="ctr">
              <a:defRPr sz="4800" b="1" spc="300">
                <a:solidFill>
                  <a:schemeClr val="bg1"/>
                </a:solidFill>
                <a:effectLst>
                  <a:outerShdw blurRad="127000" sx="102000" sy="102000" algn="ctr" rotWithShape="0">
                    <a:prstClr val="black">
                      <a:alpha val="50000"/>
                    </a:prstClr>
                  </a:outerShdw>
                </a:effectLst>
              </a:defRPr>
            </a:lvl1pPr>
          </a:lstStyle>
          <a:p>
            <a:r>
              <a:rPr lang="en-US" altLang="zh-CN" dirty="0"/>
              <a:t>PART ONE</a:t>
            </a:r>
            <a:endParaRPr lang="zh-CN" altLang="en-US" dirty="0"/>
          </a:p>
        </p:txBody>
      </p:sp>
      <p:sp>
        <p:nvSpPr>
          <p:cNvPr id="4" name="文本框 3"/>
          <p:cNvSpPr txBox="1"/>
          <p:nvPr/>
        </p:nvSpPr>
        <p:spPr>
          <a:xfrm>
            <a:off x="3222457" y="3258569"/>
            <a:ext cx="5747087" cy="923330"/>
          </a:xfrm>
          <a:prstGeom prst="rect">
            <a:avLst/>
          </a:prstGeom>
          <a:noFill/>
        </p:spPr>
        <p:txBody>
          <a:bodyPr wrap="none" rtlCol="0">
            <a:spAutoFit/>
          </a:bodyPr>
          <a:lstStyle/>
          <a:p>
            <a:pPr algn="ctr"/>
            <a:r>
              <a:rPr lang="zh-CN" altLang="en-US" sz="5400" b="1" dirty="0" smtClean="0">
                <a:solidFill>
                  <a:schemeClr val="bg1"/>
                </a:solidFill>
              </a:rPr>
              <a:t>农产品困境与趋势</a:t>
            </a:r>
            <a:endParaRPr lang="zh-CN" altLang="en-US" sz="5400" b="1" dirty="0">
              <a:solidFill>
                <a:schemeClr val="bg1"/>
              </a:solidFill>
            </a:endParaRPr>
          </a:p>
        </p:txBody>
      </p:sp>
      <p:cxnSp>
        <p:nvCxnSpPr>
          <p:cNvPr id="8" name="直接连接符 7"/>
          <p:cNvCxnSpPr/>
          <p:nvPr/>
        </p:nvCxnSpPr>
        <p:spPr>
          <a:xfrm>
            <a:off x="1371601" y="4191153"/>
            <a:ext cx="94487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par>
                          <p:cTn id="8" fill="hold">
                            <p:stCondLst>
                              <p:cond delay="1000"/>
                            </p:stCondLst>
                            <p:childTnLst>
                              <p:par>
                                <p:cTn id="9" presetID="49" presetClass="entr" presetSubtype="0" decel="10000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 calcmode="lin" valueType="num">
                                      <p:cBhvr>
                                        <p:cTn id="13" dur="750" fill="hold"/>
                                        <p:tgtEl>
                                          <p:spTgt spid="2"/>
                                        </p:tgtEl>
                                        <p:attrNameLst>
                                          <p:attrName>style.rotation</p:attrName>
                                        </p:attrNameLst>
                                      </p:cBhvr>
                                      <p:tavLst>
                                        <p:tav tm="0">
                                          <p:val>
                                            <p:fltVal val="360"/>
                                          </p:val>
                                        </p:tav>
                                        <p:tav tm="100000">
                                          <p:val>
                                            <p:fltVal val="0"/>
                                          </p:val>
                                        </p:tav>
                                      </p:tavLst>
                                    </p:anim>
                                    <p:animEffect transition="in" filter="fade">
                                      <p:cBhvr>
                                        <p:cTn id="14" dur="750"/>
                                        <p:tgtEl>
                                          <p:spTgt spid="2"/>
                                        </p:tgtEl>
                                      </p:cBhvr>
                                    </p:animEffect>
                                  </p:childTnLst>
                                </p:cTn>
                              </p:par>
                            </p:childTnLst>
                          </p:cTn>
                        </p:par>
                        <p:par>
                          <p:cTn id="15" fill="hold">
                            <p:stCondLst>
                              <p:cond delay="2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2800"/>
                            </p:stCondLst>
                            <p:childTnLst>
                              <p:par>
                                <p:cTn id="22" presetID="16" presetClass="entr" presetSubtype="37"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1"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1483174"/>
            <a:ext cx="6875254" cy="3589158"/>
          </a:xfrm>
          <a:prstGeom prst="rect">
            <a:avLst/>
          </a:prstGeom>
        </p:spPr>
      </p:pic>
      <p:sp>
        <p:nvSpPr>
          <p:cNvPr id="15366" name="Freeform 44"/>
          <p:cNvSpPr/>
          <p:nvPr/>
        </p:nvSpPr>
        <p:spPr bwMode="auto">
          <a:xfrm>
            <a:off x="1189567" y="4899803"/>
            <a:ext cx="711200" cy="84667"/>
          </a:xfrm>
          <a:custGeom>
            <a:avLst/>
            <a:gdLst>
              <a:gd name="T0" fmla="*/ 533400 w 336"/>
              <a:gd name="T1" fmla="*/ 0 h 40"/>
              <a:gd name="T2" fmla="*/ 0 w 336"/>
              <a:gd name="T3" fmla="*/ 0 h 40"/>
              <a:gd name="T4" fmla="*/ 0 w 336"/>
              <a:gd name="T5" fmla="*/ 63500 h 40"/>
              <a:gd name="T6" fmla="*/ 476250 w 336"/>
              <a:gd name="T7" fmla="*/ 63500 h 40"/>
              <a:gd name="T8" fmla="*/ 533400 w 33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40">
                <a:moveTo>
                  <a:pt x="336" y="0"/>
                </a:moveTo>
                <a:lnTo>
                  <a:pt x="0" y="0"/>
                </a:lnTo>
                <a:lnTo>
                  <a:pt x="0" y="40"/>
                </a:lnTo>
                <a:lnTo>
                  <a:pt x="300" y="40"/>
                </a:lnTo>
                <a:lnTo>
                  <a:pt x="336" y="0"/>
                </a:lnTo>
                <a:close/>
              </a:path>
            </a:pathLst>
          </a:custGeom>
          <a:solidFill>
            <a:srgbClr val="1ED5B7"/>
          </a:solidFill>
          <a:ln>
            <a:noFill/>
          </a:ln>
        </p:spPr>
        <p:txBody>
          <a:bodyPr/>
          <a:lstStyle/>
          <a:p>
            <a:endParaRPr lang="zh-CN" altLang="en-US" sz="2400"/>
          </a:p>
        </p:txBody>
      </p:sp>
      <p:sp>
        <p:nvSpPr>
          <p:cNvPr id="15367" name="Freeform 45"/>
          <p:cNvSpPr/>
          <p:nvPr/>
        </p:nvSpPr>
        <p:spPr bwMode="auto">
          <a:xfrm>
            <a:off x="1265767" y="1049057"/>
            <a:ext cx="635000" cy="715433"/>
          </a:xfrm>
          <a:custGeom>
            <a:avLst/>
            <a:gdLst>
              <a:gd name="T0" fmla="*/ 440853 w 148"/>
              <a:gd name="T1" fmla="*/ 0 h 167"/>
              <a:gd name="T2" fmla="*/ 35397 w 148"/>
              <a:gd name="T3" fmla="*/ 0 h 167"/>
              <a:gd name="T4" fmla="*/ 0 w 148"/>
              <a:gd name="T5" fmla="*/ 38556 h 167"/>
              <a:gd name="T6" fmla="*/ 0 w 148"/>
              <a:gd name="T7" fmla="*/ 353433 h 167"/>
              <a:gd name="T8" fmla="*/ 0 w 148"/>
              <a:gd name="T9" fmla="*/ 501232 h 167"/>
              <a:gd name="T10" fmla="*/ 0 w 148"/>
              <a:gd name="T11" fmla="*/ 536575 h 167"/>
              <a:gd name="T12" fmla="*/ 35397 w 148"/>
              <a:gd name="T13" fmla="*/ 536575 h 167"/>
              <a:gd name="T14" fmla="*/ 440853 w 148"/>
              <a:gd name="T15" fmla="*/ 536575 h 167"/>
              <a:gd name="T16" fmla="*/ 476250 w 148"/>
              <a:gd name="T17" fmla="*/ 536575 h 167"/>
              <a:gd name="T18" fmla="*/ 476250 w 148"/>
              <a:gd name="T19" fmla="*/ 501232 h 167"/>
              <a:gd name="T20" fmla="*/ 476250 w 148"/>
              <a:gd name="T21" fmla="*/ 353433 h 167"/>
              <a:gd name="T22" fmla="*/ 476250 w 148"/>
              <a:gd name="T23" fmla="*/ 38556 h 167"/>
              <a:gd name="T24" fmla="*/ 440853 w 148"/>
              <a:gd name="T25" fmla="*/ 0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1ED5B7"/>
          </a:solidFill>
          <a:ln>
            <a:noFill/>
          </a:ln>
        </p:spPr>
        <p:txBody>
          <a:bodyPr/>
          <a:lstStyle/>
          <a:p>
            <a:endParaRPr lang="zh-CN" altLang="en-US" sz="2400"/>
          </a:p>
        </p:txBody>
      </p:sp>
      <p:sp>
        <p:nvSpPr>
          <p:cNvPr id="15368" name="Freeform 46"/>
          <p:cNvSpPr>
            <a:spLocks noEditPoints="1"/>
          </p:cNvSpPr>
          <p:nvPr/>
        </p:nvSpPr>
        <p:spPr bwMode="auto">
          <a:xfrm>
            <a:off x="1445685" y="1271307"/>
            <a:ext cx="275167" cy="275167"/>
          </a:xfrm>
          <a:custGeom>
            <a:avLst/>
            <a:gdLst>
              <a:gd name="T0" fmla="*/ 164455 w 64"/>
              <a:gd name="T1" fmla="*/ 151557 h 64"/>
              <a:gd name="T2" fmla="*/ 187027 w 64"/>
              <a:gd name="T3" fmla="*/ 93514 h 64"/>
              <a:gd name="T4" fmla="*/ 180578 w 64"/>
              <a:gd name="T5" fmla="*/ 58043 h 64"/>
              <a:gd name="T6" fmla="*/ 161230 w 64"/>
              <a:gd name="T7" fmla="*/ 25797 h 64"/>
              <a:gd name="T8" fmla="*/ 128984 w 64"/>
              <a:gd name="T9" fmla="*/ 6449 h 64"/>
              <a:gd name="T10" fmla="*/ 29021 w 64"/>
              <a:gd name="T11" fmla="*/ 25797 h 64"/>
              <a:gd name="T12" fmla="*/ 0 w 64"/>
              <a:gd name="T13" fmla="*/ 93514 h 64"/>
              <a:gd name="T14" fmla="*/ 9674 w 64"/>
              <a:gd name="T15" fmla="*/ 128984 h 64"/>
              <a:gd name="T16" fmla="*/ 29021 w 64"/>
              <a:gd name="T17" fmla="*/ 158006 h 64"/>
              <a:gd name="T18" fmla="*/ 93514 w 64"/>
              <a:gd name="T19" fmla="*/ 187027 h 64"/>
              <a:gd name="T20" fmla="*/ 154781 w 64"/>
              <a:gd name="T21" fmla="*/ 164455 h 64"/>
              <a:gd name="T22" fmla="*/ 203150 w 64"/>
              <a:gd name="T23" fmla="*/ 199926 h 64"/>
              <a:gd name="T24" fmla="*/ 148332 w 64"/>
              <a:gd name="T25" fmla="*/ 148332 h 64"/>
              <a:gd name="T26" fmla="*/ 148332 w 64"/>
              <a:gd name="T27" fmla="*/ 148332 h 64"/>
              <a:gd name="T28" fmla="*/ 122535 w 64"/>
              <a:gd name="T29" fmla="*/ 164455 h 64"/>
              <a:gd name="T30" fmla="*/ 64492 w 64"/>
              <a:gd name="T31" fmla="*/ 164455 h 64"/>
              <a:gd name="T32" fmla="*/ 41920 w 64"/>
              <a:gd name="T33" fmla="*/ 148332 h 64"/>
              <a:gd name="T34" fmla="*/ 22572 w 64"/>
              <a:gd name="T35" fmla="*/ 122535 h 64"/>
              <a:gd name="T36" fmla="*/ 22572 w 64"/>
              <a:gd name="T37" fmla="*/ 64492 h 64"/>
              <a:gd name="T38" fmla="*/ 93514 w 64"/>
              <a:gd name="T39" fmla="*/ 16123 h 64"/>
              <a:gd name="T40" fmla="*/ 122535 w 64"/>
              <a:gd name="T41" fmla="*/ 22572 h 64"/>
              <a:gd name="T42" fmla="*/ 148332 w 64"/>
              <a:gd name="T43" fmla="*/ 38695 h 64"/>
              <a:gd name="T44" fmla="*/ 164455 w 64"/>
              <a:gd name="T45" fmla="*/ 64492 h 64"/>
              <a:gd name="T46" fmla="*/ 164455 w 64"/>
              <a:gd name="T47" fmla="*/ 122535 h 64"/>
              <a:gd name="T48" fmla="*/ 70941 w 64"/>
              <a:gd name="T49" fmla="*/ 38695 h 64"/>
              <a:gd name="T50" fmla="*/ 61268 w 64"/>
              <a:gd name="T51" fmla="*/ 41920 h 64"/>
              <a:gd name="T52" fmla="*/ 51594 w 64"/>
              <a:gd name="T53" fmla="*/ 51594 h 64"/>
              <a:gd name="T54" fmla="*/ 45145 w 64"/>
              <a:gd name="T55" fmla="*/ 58043 h 64"/>
              <a:gd name="T56" fmla="*/ 38695 w 64"/>
              <a:gd name="T57" fmla="*/ 70941 h 64"/>
              <a:gd name="T58" fmla="*/ 48369 w 64"/>
              <a:gd name="T59" fmla="*/ 74166 h 64"/>
              <a:gd name="T60" fmla="*/ 58043 w 64"/>
              <a:gd name="T61" fmla="*/ 58043 h 64"/>
              <a:gd name="T62" fmla="*/ 74166 w 64"/>
              <a:gd name="T63" fmla="*/ 48369 h 64"/>
              <a:gd name="T64" fmla="*/ 70941 w 64"/>
              <a:gd name="T65" fmla="*/ 38695 h 64"/>
              <a:gd name="T66" fmla="*/ 148332 w 64"/>
              <a:gd name="T67" fmla="*/ 87064 h 64"/>
              <a:gd name="T68" fmla="*/ 141883 w 64"/>
              <a:gd name="T69" fmla="*/ 112861 h 64"/>
              <a:gd name="T70" fmla="*/ 128984 w 64"/>
              <a:gd name="T71" fmla="*/ 128984 h 64"/>
              <a:gd name="T72" fmla="*/ 93514 w 64"/>
              <a:gd name="T73" fmla="*/ 141883 h 64"/>
              <a:gd name="T74" fmla="*/ 93514 w 64"/>
              <a:gd name="T75" fmla="*/ 154781 h 64"/>
              <a:gd name="T76" fmla="*/ 135434 w 64"/>
              <a:gd name="T77" fmla="*/ 135434 h 64"/>
              <a:gd name="T78" fmla="*/ 148332 w 64"/>
              <a:gd name="T79" fmla="*/ 116086 h 64"/>
              <a:gd name="T80" fmla="*/ 148332 w 64"/>
              <a:gd name="T81" fmla="*/ 87064 h 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369" name="Freeform 48"/>
          <p:cNvSpPr/>
          <p:nvPr/>
        </p:nvSpPr>
        <p:spPr bwMode="auto">
          <a:xfrm>
            <a:off x="2163233" y="4899803"/>
            <a:ext cx="711200" cy="84667"/>
          </a:xfrm>
          <a:custGeom>
            <a:avLst/>
            <a:gdLst>
              <a:gd name="T0" fmla="*/ 533400 w 336"/>
              <a:gd name="T1" fmla="*/ 0 h 40"/>
              <a:gd name="T2" fmla="*/ 0 w 336"/>
              <a:gd name="T3" fmla="*/ 0 h 40"/>
              <a:gd name="T4" fmla="*/ 0 w 336"/>
              <a:gd name="T5" fmla="*/ 63500 h 40"/>
              <a:gd name="T6" fmla="*/ 474663 w 336"/>
              <a:gd name="T7" fmla="*/ 63500 h 40"/>
              <a:gd name="T8" fmla="*/ 533400 w 33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40">
                <a:moveTo>
                  <a:pt x="336" y="0"/>
                </a:moveTo>
                <a:lnTo>
                  <a:pt x="0" y="0"/>
                </a:lnTo>
                <a:lnTo>
                  <a:pt x="0" y="40"/>
                </a:lnTo>
                <a:lnTo>
                  <a:pt x="299" y="40"/>
                </a:lnTo>
                <a:lnTo>
                  <a:pt x="336" y="0"/>
                </a:lnTo>
                <a:close/>
              </a:path>
            </a:pathLst>
          </a:custGeom>
          <a:solidFill>
            <a:srgbClr val="1ED5B7"/>
          </a:solidFill>
          <a:ln>
            <a:noFill/>
          </a:ln>
        </p:spPr>
        <p:txBody>
          <a:bodyPr/>
          <a:lstStyle/>
          <a:p>
            <a:endParaRPr lang="zh-CN" altLang="en-US" sz="2400"/>
          </a:p>
        </p:txBody>
      </p:sp>
      <p:sp>
        <p:nvSpPr>
          <p:cNvPr id="15370" name="Freeform 49"/>
          <p:cNvSpPr/>
          <p:nvPr/>
        </p:nvSpPr>
        <p:spPr bwMode="auto">
          <a:xfrm>
            <a:off x="2239434" y="1049057"/>
            <a:ext cx="632884" cy="715433"/>
          </a:xfrm>
          <a:custGeom>
            <a:avLst/>
            <a:gdLst>
              <a:gd name="T0" fmla="*/ 439384 w 148"/>
              <a:gd name="T1" fmla="*/ 0 h 167"/>
              <a:gd name="T2" fmla="*/ 35279 w 148"/>
              <a:gd name="T3" fmla="*/ 0 h 167"/>
              <a:gd name="T4" fmla="*/ 0 w 148"/>
              <a:gd name="T5" fmla="*/ 38556 h 167"/>
              <a:gd name="T6" fmla="*/ 0 w 148"/>
              <a:gd name="T7" fmla="*/ 353433 h 167"/>
              <a:gd name="T8" fmla="*/ 0 w 148"/>
              <a:gd name="T9" fmla="*/ 501232 h 167"/>
              <a:gd name="T10" fmla="*/ 0 w 148"/>
              <a:gd name="T11" fmla="*/ 536575 h 167"/>
              <a:gd name="T12" fmla="*/ 35279 w 148"/>
              <a:gd name="T13" fmla="*/ 536575 h 167"/>
              <a:gd name="T14" fmla="*/ 439384 w 148"/>
              <a:gd name="T15" fmla="*/ 536575 h 167"/>
              <a:gd name="T16" fmla="*/ 474663 w 148"/>
              <a:gd name="T17" fmla="*/ 536575 h 167"/>
              <a:gd name="T18" fmla="*/ 474663 w 148"/>
              <a:gd name="T19" fmla="*/ 501232 h 167"/>
              <a:gd name="T20" fmla="*/ 474663 w 148"/>
              <a:gd name="T21" fmla="*/ 353433 h 167"/>
              <a:gd name="T22" fmla="*/ 474663 w 148"/>
              <a:gd name="T23" fmla="*/ 38556 h 167"/>
              <a:gd name="T24" fmla="*/ 439384 w 148"/>
              <a:gd name="T25" fmla="*/ 0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1ED5B7"/>
          </a:solidFill>
          <a:ln>
            <a:noFill/>
          </a:ln>
        </p:spPr>
        <p:txBody>
          <a:bodyPr/>
          <a:lstStyle/>
          <a:p>
            <a:endParaRPr lang="zh-CN" altLang="en-US" sz="2400"/>
          </a:p>
        </p:txBody>
      </p:sp>
      <p:sp>
        <p:nvSpPr>
          <p:cNvPr id="15371" name="Freeform 50"/>
          <p:cNvSpPr>
            <a:spLocks noEditPoints="1"/>
          </p:cNvSpPr>
          <p:nvPr/>
        </p:nvSpPr>
        <p:spPr bwMode="auto">
          <a:xfrm>
            <a:off x="2436285" y="1258607"/>
            <a:ext cx="239183" cy="296333"/>
          </a:xfrm>
          <a:custGeom>
            <a:avLst/>
            <a:gdLst>
              <a:gd name="T0" fmla="*/ 83287 w 56"/>
              <a:gd name="T1" fmla="*/ 144946 h 69"/>
              <a:gd name="T2" fmla="*/ 80083 w 56"/>
              <a:gd name="T3" fmla="*/ 144946 h 69"/>
              <a:gd name="T4" fmla="*/ 16017 w 56"/>
              <a:gd name="T5" fmla="*/ 144946 h 69"/>
              <a:gd name="T6" fmla="*/ 0 w 56"/>
              <a:gd name="T7" fmla="*/ 112736 h 69"/>
              <a:gd name="T8" fmla="*/ 16017 w 56"/>
              <a:gd name="T9" fmla="*/ 77304 h 69"/>
              <a:gd name="T10" fmla="*/ 48050 w 56"/>
              <a:gd name="T11" fmla="*/ 64420 h 69"/>
              <a:gd name="T12" fmla="*/ 83287 w 56"/>
              <a:gd name="T13" fmla="*/ 77304 h 69"/>
              <a:gd name="T14" fmla="*/ 108914 w 56"/>
              <a:gd name="T15" fmla="*/ 35431 h 69"/>
              <a:gd name="T16" fmla="*/ 144150 w 56"/>
              <a:gd name="T17" fmla="*/ 0 h 69"/>
              <a:gd name="T18" fmla="*/ 179387 w 56"/>
              <a:gd name="T19" fmla="*/ 35431 h 69"/>
              <a:gd name="T20" fmla="*/ 144150 w 56"/>
              <a:gd name="T21" fmla="*/ 70862 h 69"/>
              <a:gd name="T22" fmla="*/ 89694 w 56"/>
              <a:gd name="T23" fmla="*/ 86967 h 69"/>
              <a:gd name="T24" fmla="*/ 89694 w 56"/>
              <a:gd name="T25" fmla="*/ 138504 h 69"/>
              <a:gd name="T26" fmla="*/ 144150 w 56"/>
              <a:gd name="T27" fmla="*/ 154609 h 69"/>
              <a:gd name="T28" fmla="*/ 179387 w 56"/>
              <a:gd name="T29" fmla="*/ 186819 h 69"/>
              <a:gd name="T30" fmla="*/ 169777 w 56"/>
              <a:gd name="T31" fmla="*/ 212587 h 69"/>
              <a:gd name="T32" fmla="*/ 121727 w 56"/>
              <a:gd name="T33" fmla="*/ 212587 h 69"/>
              <a:gd name="T34" fmla="*/ 115320 w 56"/>
              <a:gd name="T35" fmla="*/ 170714 h 69"/>
              <a:gd name="T36" fmla="*/ 156964 w 56"/>
              <a:gd name="T37" fmla="*/ 177156 h 69"/>
              <a:gd name="T38" fmla="*/ 131337 w 56"/>
              <a:gd name="T39" fmla="*/ 177156 h 69"/>
              <a:gd name="T40" fmla="*/ 131337 w 56"/>
              <a:gd name="T41" fmla="*/ 199703 h 69"/>
              <a:gd name="T42" fmla="*/ 156964 w 56"/>
              <a:gd name="T43" fmla="*/ 199703 h 69"/>
              <a:gd name="T44" fmla="*/ 163370 w 56"/>
              <a:gd name="T45" fmla="*/ 186819 h 69"/>
              <a:gd name="T46" fmla="*/ 70473 w 56"/>
              <a:gd name="T47" fmla="*/ 90188 h 69"/>
              <a:gd name="T48" fmla="*/ 48050 w 56"/>
              <a:gd name="T49" fmla="*/ 80525 h 69"/>
              <a:gd name="T50" fmla="*/ 25627 w 56"/>
              <a:gd name="T51" fmla="*/ 90188 h 69"/>
              <a:gd name="T52" fmla="*/ 25627 w 56"/>
              <a:gd name="T53" fmla="*/ 132062 h 69"/>
              <a:gd name="T54" fmla="*/ 48050 w 56"/>
              <a:gd name="T55" fmla="*/ 141725 h 69"/>
              <a:gd name="T56" fmla="*/ 70473 w 56"/>
              <a:gd name="T57" fmla="*/ 132062 h 69"/>
              <a:gd name="T58" fmla="*/ 70473 w 56"/>
              <a:gd name="T59" fmla="*/ 90188 h 69"/>
              <a:gd name="T60" fmla="*/ 156964 w 56"/>
              <a:gd name="T61" fmla="*/ 22547 h 69"/>
              <a:gd name="T62" fmla="*/ 144150 w 56"/>
              <a:gd name="T63" fmla="*/ 19326 h 69"/>
              <a:gd name="T64" fmla="*/ 128134 w 56"/>
              <a:gd name="T65" fmla="*/ 35431 h 69"/>
              <a:gd name="T66" fmla="*/ 144150 w 56"/>
              <a:gd name="T67" fmla="*/ 51536 h 69"/>
              <a:gd name="T68" fmla="*/ 163370 w 56"/>
              <a:gd name="T69" fmla="*/ 35431 h 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372" name="Freeform 52"/>
          <p:cNvSpPr/>
          <p:nvPr/>
        </p:nvSpPr>
        <p:spPr bwMode="auto">
          <a:xfrm>
            <a:off x="5080000" y="4899803"/>
            <a:ext cx="711200" cy="84667"/>
          </a:xfrm>
          <a:custGeom>
            <a:avLst/>
            <a:gdLst>
              <a:gd name="T0" fmla="*/ 533400 w 336"/>
              <a:gd name="T1" fmla="*/ 0 h 40"/>
              <a:gd name="T2" fmla="*/ 0 w 336"/>
              <a:gd name="T3" fmla="*/ 0 h 40"/>
              <a:gd name="T4" fmla="*/ 0 w 336"/>
              <a:gd name="T5" fmla="*/ 63500 h 40"/>
              <a:gd name="T6" fmla="*/ 476250 w 336"/>
              <a:gd name="T7" fmla="*/ 63500 h 40"/>
              <a:gd name="T8" fmla="*/ 533400 w 33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40">
                <a:moveTo>
                  <a:pt x="336" y="0"/>
                </a:moveTo>
                <a:lnTo>
                  <a:pt x="0" y="0"/>
                </a:lnTo>
                <a:lnTo>
                  <a:pt x="0" y="40"/>
                </a:lnTo>
                <a:lnTo>
                  <a:pt x="300" y="40"/>
                </a:lnTo>
                <a:lnTo>
                  <a:pt x="336" y="0"/>
                </a:lnTo>
                <a:close/>
              </a:path>
            </a:pathLst>
          </a:custGeom>
          <a:solidFill>
            <a:srgbClr val="1ED5B7"/>
          </a:solidFill>
          <a:ln>
            <a:noFill/>
          </a:ln>
        </p:spPr>
        <p:txBody>
          <a:bodyPr/>
          <a:lstStyle/>
          <a:p>
            <a:endParaRPr lang="zh-CN" altLang="en-US" sz="2400"/>
          </a:p>
        </p:txBody>
      </p:sp>
      <p:sp>
        <p:nvSpPr>
          <p:cNvPr id="15373" name="Freeform 53"/>
          <p:cNvSpPr/>
          <p:nvPr/>
        </p:nvSpPr>
        <p:spPr bwMode="auto">
          <a:xfrm>
            <a:off x="5156200" y="1049057"/>
            <a:ext cx="635000" cy="715433"/>
          </a:xfrm>
          <a:custGeom>
            <a:avLst/>
            <a:gdLst>
              <a:gd name="T0" fmla="*/ 440853 w 148"/>
              <a:gd name="T1" fmla="*/ 0 h 167"/>
              <a:gd name="T2" fmla="*/ 35397 w 148"/>
              <a:gd name="T3" fmla="*/ 0 h 167"/>
              <a:gd name="T4" fmla="*/ 0 w 148"/>
              <a:gd name="T5" fmla="*/ 38556 h 167"/>
              <a:gd name="T6" fmla="*/ 0 w 148"/>
              <a:gd name="T7" fmla="*/ 353433 h 167"/>
              <a:gd name="T8" fmla="*/ 0 w 148"/>
              <a:gd name="T9" fmla="*/ 501232 h 167"/>
              <a:gd name="T10" fmla="*/ 0 w 148"/>
              <a:gd name="T11" fmla="*/ 536575 h 167"/>
              <a:gd name="T12" fmla="*/ 35397 w 148"/>
              <a:gd name="T13" fmla="*/ 536575 h 167"/>
              <a:gd name="T14" fmla="*/ 440853 w 148"/>
              <a:gd name="T15" fmla="*/ 536575 h 167"/>
              <a:gd name="T16" fmla="*/ 476250 w 148"/>
              <a:gd name="T17" fmla="*/ 536575 h 167"/>
              <a:gd name="T18" fmla="*/ 476250 w 148"/>
              <a:gd name="T19" fmla="*/ 501232 h 167"/>
              <a:gd name="T20" fmla="*/ 476250 w 148"/>
              <a:gd name="T21" fmla="*/ 353433 h 167"/>
              <a:gd name="T22" fmla="*/ 476250 w 148"/>
              <a:gd name="T23" fmla="*/ 38556 h 167"/>
              <a:gd name="T24" fmla="*/ 440853 w 148"/>
              <a:gd name="T25" fmla="*/ 0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1ED5B7"/>
          </a:solidFill>
          <a:ln>
            <a:noFill/>
          </a:ln>
        </p:spPr>
        <p:txBody>
          <a:bodyPr/>
          <a:lstStyle/>
          <a:p>
            <a:endParaRPr lang="zh-CN" altLang="en-US" sz="2400"/>
          </a:p>
        </p:txBody>
      </p:sp>
      <p:sp>
        <p:nvSpPr>
          <p:cNvPr id="15374" name="Freeform 54"/>
          <p:cNvSpPr>
            <a:spLocks noEditPoints="1"/>
          </p:cNvSpPr>
          <p:nvPr/>
        </p:nvSpPr>
        <p:spPr bwMode="auto">
          <a:xfrm>
            <a:off x="5361518" y="1292473"/>
            <a:ext cx="222249" cy="228600"/>
          </a:xfrm>
          <a:custGeom>
            <a:avLst/>
            <a:gdLst>
              <a:gd name="T0" fmla="*/ 9617 w 52"/>
              <a:gd name="T1" fmla="*/ 3235 h 53"/>
              <a:gd name="T2" fmla="*/ 160276 w 52"/>
              <a:gd name="T3" fmla="*/ 51758 h 53"/>
              <a:gd name="T4" fmla="*/ 166687 w 52"/>
              <a:gd name="T5" fmla="*/ 64698 h 53"/>
              <a:gd name="T6" fmla="*/ 163481 w 52"/>
              <a:gd name="T7" fmla="*/ 67933 h 53"/>
              <a:gd name="T8" fmla="*/ 163481 w 52"/>
              <a:gd name="T9" fmla="*/ 67933 h 53"/>
              <a:gd name="T10" fmla="*/ 118604 w 52"/>
              <a:gd name="T11" fmla="*/ 90577 h 53"/>
              <a:gd name="T12" fmla="*/ 160276 w 52"/>
              <a:gd name="T13" fmla="*/ 135866 h 53"/>
              <a:gd name="T14" fmla="*/ 160276 w 52"/>
              <a:gd name="T15" fmla="*/ 145571 h 53"/>
              <a:gd name="T16" fmla="*/ 144248 w 52"/>
              <a:gd name="T17" fmla="*/ 164980 h 53"/>
              <a:gd name="T18" fmla="*/ 131426 w 52"/>
              <a:gd name="T19" fmla="*/ 164980 h 53"/>
              <a:gd name="T20" fmla="*/ 131426 w 52"/>
              <a:gd name="T21" fmla="*/ 164980 h 53"/>
              <a:gd name="T22" fmla="*/ 89755 w 52"/>
              <a:gd name="T23" fmla="*/ 122926 h 53"/>
              <a:gd name="T24" fmla="*/ 64110 w 52"/>
              <a:gd name="T25" fmla="*/ 164980 h 53"/>
              <a:gd name="T26" fmla="*/ 54494 w 52"/>
              <a:gd name="T27" fmla="*/ 171450 h 53"/>
              <a:gd name="T28" fmla="*/ 51288 w 52"/>
              <a:gd name="T29" fmla="*/ 164980 h 53"/>
              <a:gd name="T30" fmla="*/ 0 w 52"/>
              <a:gd name="T31" fmla="*/ 12940 h 53"/>
              <a:gd name="T32" fmla="*/ 6411 w 52"/>
              <a:gd name="T33" fmla="*/ 3235 h 53"/>
              <a:gd name="T34" fmla="*/ 9617 w 52"/>
              <a:gd name="T35" fmla="*/ 3235 h 53"/>
              <a:gd name="T36" fmla="*/ 137837 w 52"/>
              <a:gd name="T37" fmla="*/ 61463 h 53"/>
              <a:gd name="T38" fmla="*/ 137837 w 52"/>
              <a:gd name="T39" fmla="*/ 61463 h 53"/>
              <a:gd name="T40" fmla="*/ 22439 w 52"/>
              <a:gd name="T41" fmla="*/ 22644 h 53"/>
              <a:gd name="T42" fmla="*/ 60905 w 52"/>
              <a:gd name="T43" fmla="*/ 139101 h 53"/>
              <a:gd name="T44" fmla="*/ 80138 w 52"/>
              <a:gd name="T45" fmla="*/ 103517 h 53"/>
              <a:gd name="T46" fmla="*/ 80138 w 52"/>
              <a:gd name="T47" fmla="*/ 100282 h 53"/>
              <a:gd name="T48" fmla="*/ 92960 w 52"/>
              <a:gd name="T49" fmla="*/ 100282 h 53"/>
              <a:gd name="T50" fmla="*/ 137837 w 52"/>
              <a:gd name="T51" fmla="*/ 145571 h 53"/>
              <a:gd name="T52" fmla="*/ 144248 w 52"/>
              <a:gd name="T53" fmla="*/ 139101 h 53"/>
              <a:gd name="T54" fmla="*/ 99371 w 52"/>
              <a:gd name="T55" fmla="*/ 97047 h 53"/>
              <a:gd name="T56" fmla="*/ 96166 w 52"/>
              <a:gd name="T57" fmla="*/ 93812 h 53"/>
              <a:gd name="T58" fmla="*/ 99371 w 52"/>
              <a:gd name="T59" fmla="*/ 80873 h 53"/>
              <a:gd name="T60" fmla="*/ 137837 w 52"/>
              <a:gd name="T61" fmla="*/ 61463 h 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375" name="Freeform 56"/>
          <p:cNvSpPr/>
          <p:nvPr/>
        </p:nvSpPr>
        <p:spPr bwMode="auto">
          <a:xfrm>
            <a:off x="4106333" y="4899803"/>
            <a:ext cx="711200" cy="84667"/>
          </a:xfrm>
          <a:custGeom>
            <a:avLst/>
            <a:gdLst>
              <a:gd name="T0" fmla="*/ 533400 w 336"/>
              <a:gd name="T1" fmla="*/ 0 h 40"/>
              <a:gd name="T2" fmla="*/ 0 w 336"/>
              <a:gd name="T3" fmla="*/ 0 h 40"/>
              <a:gd name="T4" fmla="*/ 0 w 336"/>
              <a:gd name="T5" fmla="*/ 63500 h 40"/>
              <a:gd name="T6" fmla="*/ 476250 w 336"/>
              <a:gd name="T7" fmla="*/ 63500 h 40"/>
              <a:gd name="T8" fmla="*/ 533400 w 33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40">
                <a:moveTo>
                  <a:pt x="336" y="0"/>
                </a:moveTo>
                <a:lnTo>
                  <a:pt x="0" y="0"/>
                </a:lnTo>
                <a:lnTo>
                  <a:pt x="0" y="40"/>
                </a:lnTo>
                <a:lnTo>
                  <a:pt x="300" y="40"/>
                </a:lnTo>
                <a:lnTo>
                  <a:pt x="336" y="0"/>
                </a:lnTo>
                <a:close/>
              </a:path>
            </a:pathLst>
          </a:custGeom>
          <a:solidFill>
            <a:srgbClr val="1ED5B7"/>
          </a:solidFill>
          <a:ln>
            <a:noFill/>
          </a:ln>
        </p:spPr>
        <p:txBody>
          <a:bodyPr/>
          <a:lstStyle/>
          <a:p>
            <a:endParaRPr lang="zh-CN" altLang="en-US" sz="2400"/>
          </a:p>
        </p:txBody>
      </p:sp>
      <p:sp>
        <p:nvSpPr>
          <p:cNvPr id="15376" name="Freeform 57"/>
          <p:cNvSpPr/>
          <p:nvPr/>
        </p:nvSpPr>
        <p:spPr bwMode="auto">
          <a:xfrm>
            <a:off x="4182533" y="1049057"/>
            <a:ext cx="635000" cy="715433"/>
          </a:xfrm>
          <a:custGeom>
            <a:avLst/>
            <a:gdLst>
              <a:gd name="T0" fmla="*/ 440853 w 148"/>
              <a:gd name="T1" fmla="*/ 0 h 167"/>
              <a:gd name="T2" fmla="*/ 35397 w 148"/>
              <a:gd name="T3" fmla="*/ 0 h 167"/>
              <a:gd name="T4" fmla="*/ 0 w 148"/>
              <a:gd name="T5" fmla="*/ 38556 h 167"/>
              <a:gd name="T6" fmla="*/ 0 w 148"/>
              <a:gd name="T7" fmla="*/ 353433 h 167"/>
              <a:gd name="T8" fmla="*/ 0 w 148"/>
              <a:gd name="T9" fmla="*/ 501232 h 167"/>
              <a:gd name="T10" fmla="*/ 0 w 148"/>
              <a:gd name="T11" fmla="*/ 536575 h 167"/>
              <a:gd name="T12" fmla="*/ 35397 w 148"/>
              <a:gd name="T13" fmla="*/ 536575 h 167"/>
              <a:gd name="T14" fmla="*/ 440853 w 148"/>
              <a:gd name="T15" fmla="*/ 536575 h 167"/>
              <a:gd name="T16" fmla="*/ 476250 w 148"/>
              <a:gd name="T17" fmla="*/ 536575 h 167"/>
              <a:gd name="T18" fmla="*/ 476250 w 148"/>
              <a:gd name="T19" fmla="*/ 501232 h 167"/>
              <a:gd name="T20" fmla="*/ 476250 w 148"/>
              <a:gd name="T21" fmla="*/ 353433 h 167"/>
              <a:gd name="T22" fmla="*/ 476250 w 148"/>
              <a:gd name="T23" fmla="*/ 38556 h 167"/>
              <a:gd name="T24" fmla="*/ 440853 w 148"/>
              <a:gd name="T25" fmla="*/ 0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1ED5B7"/>
          </a:solidFill>
          <a:ln>
            <a:noFill/>
          </a:ln>
        </p:spPr>
        <p:txBody>
          <a:bodyPr/>
          <a:lstStyle/>
          <a:p>
            <a:endParaRPr lang="zh-CN" altLang="en-US" sz="2400"/>
          </a:p>
        </p:txBody>
      </p:sp>
      <p:sp>
        <p:nvSpPr>
          <p:cNvPr id="15377" name="Freeform 58"/>
          <p:cNvSpPr>
            <a:spLocks noEditPoints="1"/>
          </p:cNvSpPr>
          <p:nvPr/>
        </p:nvSpPr>
        <p:spPr bwMode="auto">
          <a:xfrm>
            <a:off x="4398434" y="1262840"/>
            <a:ext cx="205317" cy="287867"/>
          </a:xfrm>
          <a:custGeom>
            <a:avLst/>
            <a:gdLst>
              <a:gd name="T0" fmla="*/ 134740 w 48"/>
              <a:gd name="T1" fmla="*/ 58003 h 67"/>
              <a:gd name="T2" fmla="*/ 118699 w 48"/>
              <a:gd name="T3" fmla="*/ 99894 h 67"/>
              <a:gd name="T4" fmla="*/ 118699 w 48"/>
              <a:gd name="T5" fmla="*/ 99894 h 67"/>
              <a:gd name="T6" fmla="*/ 147572 w 48"/>
              <a:gd name="T7" fmla="*/ 138563 h 67"/>
              <a:gd name="T8" fmla="*/ 153988 w 48"/>
              <a:gd name="T9" fmla="*/ 164342 h 67"/>
              <a:gd name="T10" fmla="*/ 147572 w 48"/>
              <a:gd name="T11" fmla="*/ 193343 h 67"/>
              <a:gd name="T12" fmla="*/ 137948 w 48"/>
              <a:gd name="T13" fmla="*/ 199788 h 67"/>
              <a:gd name="T14" fmla="*/ 118699 w 48"/>
              <a:gd name="T15" fmla="*/ 206233 h 67"/>
              <a:gd name="T16" fmla="*/ 112283 w 48"/>
              <a:gd name="T17" fmla="*/ 215900 h 67"/>
              <a:gd name="T18" fmla="*/ 35289 w 48"/>
              <a:gd name="T19" fmla="*/ 206233 h 67"/>
              <a:gd name="T20" fmla="*/ 35289 w 48"/>
              <a:gd name="T21" fmla="*/ 199788 h 67"/>
              <a:gd name="T22" fmla="*/ 16040 w 48"/>
              <a:gd name="T23" fmla="*/ 199788 h 67"/>
              <a:gd name="T24" fmla="*/ 0 w 48"/>
              <a:gd name="T25" fmla="*/ 180454 h 67"/>
              <a:gd name="T26" fmla="*/ 6416 w 48"/>
              <a:gd name="T27" fmla="*/ 138563 h 67"/>
              <a:gd name="T28" fmla="*/ 35289 w 48"/>
              <a:gd name="T29" fmla="*/ 99894 h 67"/>
              <a:gd name="T30" fmla="*/ 19249 w 48"/>
              <a:gd name="T31" fmla="*/ 58003 h 67"/>
              <a:gd name="T32" fmla="*/ 41705 w 48"/>
              <a:gd name="T33" fmla="*/ 183676 h 67"/>
              <a:gd name="T34" fmla="*/ 41705 w 48"/>
              <a:gd name="T35" fmla="*/ 161119 h 67"/>
              <a:gd name="T36" fmla="*/ 51329 w 48"/>
              <a:gd name="T37" fmla="*/ 161119 h 67"/>
              <a:gd name="T38" fmla="*/ 51329 w 48"/>
              <a:gd name="T39" fmla="*/ 190121 h 67"/>
              <a:gd name="T40" fmla="*/ 102659 w 48"/>
              <a:gd name="T41" fmla="*/ 199788 h 67"/>
              <a:gd name="T42" fmla="*/ 102659 w 48"/>
              <a:gd name="T43" fmla="*/ 190121 h 67"/>
              <a:gd name="T44" fmla="*/ 102659 w 48"/>
              <a:gd name="T45" fmla="*/ 161119 h 67"/>
              <a:gd name="T46" fmla="*/ 112283 w 48"/>
              <a:gd name="T47" fmla="*/ 161119 h 67"/>
              <a:gd name="T48" fmla="*/ 134740 w 48"/>
              <a:gd name="T49" fmla="*/ 183676 h 67"/>
              <a:gd name="T50" fmla="*/ 134740 w 48"/>
              <a:gd name="T51" fmla="*/ 164342 h 67"/>
              <a:gd name="T52" fmla="*/ 131531 w 48"/>
              <a:gd name="T53" fmla="*/ 145007 h 67"/>
              <a:gd name="T54" fmla="*/ 102659 w 48"/>
              <a:gd name="T55" fmla="*/ 109561 h 67"/>
              <a:gd name="T56" fmla="*/ 51329 w 48"/>
              <a:gd name="T57" fmla="*/ 109561 h 67"/>
              <a:gd name="T58" fmla="*/ 19249 w 48"/>
              <a:gd name="T59" fmla="*/ 164342 h 67"/>
              <a:gd name="T60" fmla="*/ 19249 w 48"/>
              <a:gd name="T61" fmla="*/ 183676 h 67"/>
              <a:gd name="T62" fmla="*/ 76994 w 48"/>
              <a:gd name="T63" fmla="*/ 19334 h 67"/>
              <a:gd name="T64" fmla="*/ 35289 w 48"/>
              <a:gd name="T65" fmla="*/ 58003 h 67"/>
              <a:gd name="T66" fmla="*/ 118699 w 48"/>
              <a:gd name="T67" fmla="*/ 58003 h 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378" name="Freeform 60"/>
          <p:cNvSpPr/>
          <p:nvPr/>
        </p:nvSpPr>
        <p:spPr bwMode="auto">
          <a:xfrm>
            <a:off x="3134784" y="4899803"/>
            <a:ext cx="711200" cy="84667"/>
          </a:xfrm>
          <a:custGeom>
            <a:avLst/>
            <a:gdLst>
              <a:gd name="T0" fmla="*/ 533400 w 336"/>
              <a:gd name="T1" fmla="*/ 0 h 40"/>
              <a:gd name="T2" fmla="*/ 0 w 336"/>
              <a:gd name="T3" fmla="*/ 0 h 40"/>
              <a:gd name="T4" fmla="*/ 0 w 336"/>
              <a:gd name="T5" fmla="*/ 63500 h 40"/>
              <a:gd name="T6" fmla="*/ 476250 w 336"/>
              <a:gd name="T7" fmla="*/ 63500 h 40"/>
              <a:gd name="T8" fmla="*/ 533400 w 33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40">
                <a:moveTo>
                  <a:pt x="336" y="0"/>
                </a:moveTo>
                <a:lnTo>
                  <a:pt x="0" y="0"/>
                </a:lnTo>
                <a:lnTo>
                  <a:pt x="0" y="40"/>
                </a:lnTo>
                <a:lnTo>
                  <a:pt x="300" y="40"/>
                </a:lnTo>
                <a:lnTo>
                  <a:pt x="336" y="0"/>
                </a:lnTo>
                <a:close/>
              </a:path>
            </a:pathLst>
          </a:custGeom>
          <a:solidFill>
            <a:srgbClr val="1ED5B7"/>
          </a:solidFill>
          <a:ln>
            <a:noFill/>
          </a:ln>
        </p:spPr>
        <p:txBody>
          <a:bodyPr/>
          <a:lstStyle/>
          <a:p>
            <a:endParaRPr lang="zh-CN" altLang="en-US" sz="2400"/>
          </a:p>
        </p:txBody>
      </p:sp>
      <p:sp>
        <p:nvSpPr>
          <p:cNvPr id="15379" name="Freeform 61"/>
          <p:cNvSpPr/>
          <p:nvPr/>
        </p:nvSpPr>
        <p:spPr bwMode="auto">
          <a:xfrm>
            <a:off x="3210984" y="1049057"/>
            <a:ext cx="635000" cy="715433"/>
          </a:xfrm>
          <a:custGeom>
            <a:avLst/>
            <a:gdLst>
              <a:gd name="T0" fmla="*/ 440853 w 148"/>
              <a:gd name="T1" fmla="*/ 0 h 167"/>
              <a:gd name="T2" fmla="*/ 35397 w 148"/>
              <a:gd name="T3" fmla="*/ 0 h 167"/>
              <a:gd name="T4" fmla="*/ 0 w 148"/>
              <a:gd name="T5" fmla="*/ 38556 h 167"/>
              <a:gd name="T6" fmla="*/ 0 w 148"/>
              <a:gd name="T7" fmla="*/ 353433 h 167"/>
              <a:gd name="T8" fmla="*/ 0 w 148"/>
              <a:gd name="T9" fmla="*/ 501232 h 167"/>
              <a:gd name="T10" fmla="*/ 0 w 148"/>
              <a:gd name="T11" fmla="*/ 536575 h 167"/>
              <a:gd name="T12" fmla="*/ 35397 w 148"/>
              <a:gd name="T13" fmla="*/ 536575 h 167"/>
              <a:gd name="T14" fmla="*/ 440853 w 148"/>
              <a:gd name="T15" fmla="*/ 536575 h 167"/>
              <a:gd name="T16" fmla="*/ 476250 w 148"/>
              <a:gd name="T17" fmla="*/ 536575 h 167"/>
              <a:gd name="T18" fmla="*/ 476250 w 148"/>
              <a:gd name="T19" fmla="*/ 501232 h 167"/>
              <a:gd name="T20" fmla="*/ 476250 w 148"/>
              <a:gd name="T21" fmla="*/ 353433 h 167"/>
              <a:gd name="T22" fmla="*/ 476250 w 148"/>
              <a:gd name="T23" fmla="*/ 38556 h 167"/>
              <a:gd name="T24" fmla="*/ 440853 w 148"/>
              <a:gd name="T25" fmla="*/ 0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1ED5B7"/>
          </a:solidFill>
          <a:ln>
            <a:noFill/>
          </a:ln>
        </p:spPr>
        <p:txBody>
          <a:bodyPr/>
          <a:lstStyle/>
          <a:p>
            <a:endParaRPr lang="zh-CN" altLang="en-US" sz="2400"/>
          </a:p>
        </p:txBody>
      </p:sp>
      <p:sp>
        <p:nvSpPr>
          <p:cNvPr id="15380" name="Freeform 62"/>
          <p:cNvSpPr>
            <a:spLocks noEditPoints="1"/>
          </p:cNvSpPr>
          <p:nvPr/>
        </p:nvSpPr>
        <p:spPr bwMode="auto">
          <a:xfrm>
            <a:off x="3390901" y="1271307"/>
            <a:ext cx="275167" cy="270933"/>
          </a:xfrm>
          <a:custGeom>
            <a:avLst/>
            <a:gdLst>
              <a:gd name="T0" fmla="*/ 161230 w 64"/>
              <a:gd name="T1" fmla="*/ 9676 h 63"/>
              <a:gd name="T2" fmla="*/ 138658 w 64"/>
              <a:gd name="T3" fmla="*/ 0 h 63"/>
              <a:gd name="T4" fmla="*/ 3225 w 64"/>
              <a:gd name="T5" fmla="*/ 122565 h 63"/>
              <a:gd name="T6" fmla="*/ 3225 w 64"/>
              <a:gd name="T7" fmla="*/ 122565 h 63"/>
              <a:gd name="T8" fmla="*/ 3225 w 64"/>
              <a:gd name="T9" fmla="*/ 122565 h 63"/>
              <a:gd name="T10" fmla="*/ 3225 w 64"/>
              <a:gd name="T11" fmla="*/ 122565 h 63"/>
              <a:gd name="T12" fmla="*/ 3225 w 64"/>
              <a:gd name="T13" fmla="*/ 122565 h 63"/>
              <a:gd name="T14" fmla="*/ 3225 w 64"/>
              <a:gd name="T15" fmla="*/ 122565 h 63"/>
              <a:gd name="T16" fmla="*/ 3225 w 64"/>
              <a:gd name="T17" fmla="*/ 122565 h 63"/>
              <a:gd name="T18" fmla="*/ 3225 w 64"/>
              <a:gd name="T19" fmla="*/ 122565 h 63"/>
              <a:gd name="T20" fmla="*/ 0 w 64"/>
              <a:gd name="T21" fmla="*/ 122565 h 63"/>
              <a:gd name="T22" fmla="*/ 0 w 64"/>
              <a:gd name="T23" fmla="*/ 125790 h 63"/>
              <a:gd name="T24" fmla="*/ 0 w 64"/>
              <a:gd name="T25" fmla="*/ 125790 h 63"/>
              <a:gd name="T26" fmla="*/ 0 w 64"/>
              <a:gd name="T27" fmla="*/ 125790 h 63"/>
              <a:gd name="T28" fmla="*/ 0 w 64"/>
              <a:gd name="T29" fmla="*/ 125790 h 63"/>
              <a:gd name="T30" fmla="*/ 0 w 64"/>
              <a:gd name="T31" fmla="*/ 125790 h 63"/>
              <a:gd name="T32" fmla="*/ 0 w 64"/>
              <a:gd name="T33" fmla="*/ 125790 h 63"/>
              <a:gd name="T34" fmla="*/ 0 w 64"/>
              <a:gd name="T35" fmla="*/ 125790 h 63"/>
              <a:gd name="T36" fmla="*/ 0 w 64"/>
              <a:gd name="T37" fmla="*/ 125790 h 63"/>
              <a:gd name="T38" fmla="*/ 0 w 64"/>
              <a:gd name="T39" fmla="*/ 125790 h 63"/>
              <a:gd name="T40" fmla="*/ 77391 w 64"/>
              <a:gd name="T41" fmla="*/ 203200 h 63"/>
              <a:gd name="T42" fmla="*/ 77391 w 64"/>
              <a:gd name="T43" fmla="*/ 203200 h 63"/>
              <a:gd name="T44" fmla="*/ 80615 w 64"/>
              <a:gd name="T45" fmla="*/ 203200 h 63"/>
              <a:gd name="T46" fmla="*/ 80615 w 64"/>
              <a:gd name="T47" fmla="*/ 203200 h 63"/>
              <a:gd name="T48" fmla="*/ 80615 w 64"/>
              <a:gd name="T49" fmla="*/ 203200 h 63"/>
              <a:gd name="T50" fmla="*/ 80615 w 64"/>
              <a:gd name="T51" fmla="*/ 203200 h 63"/>
              <a:gd name="T52" fmla="*/ 80615 w 64"/>
              <a:gd name="T53" fmla="*/ 203200 h 63"/>
              <a:gd name="T54" fmla="*/ 83840 w 64"/>
              <a:gd name="T55" fmla="*/ 203200 h 63"/>
              <a:gd name="T56" fmla="*/ 83840 w 64"/>
              <a:gd name="T57" fmla="*/ 203200 h 63"/>
              <a:gd name="T58" fmla="*/ 83840 w 64"/>
              <a:gd name="T59" fmla="*/ 203200 h 63"/>
              <a:gd name="T60" fmla="*/ 196701 w 64"/>
              <a:gd name="T61" fmla="*/ 90311 h 63"/>
              <a:gd name="T62" fmla="*/ 103188 w 64"/>
              <a:gd name="T63" fmla="*/ 48381 h 63"/>
              <a:gd name="T64" fmla="*/ 32246 w 64"/>
              <a:gd name="T65" fmla="*/ 138692 h 63"/>
              <a:gd name="T66" fmla="*/ 19348 w 64"/>
              <a:gd name="T67" fmla="*/ 187073 h 63"/>
              <a:gd name="T68" fmla="*/ 58043 w 64"/>
              <a:gd name="T69" fmla="*/ 187073 h 63"/>
              <a:gd name="T70" fmla="*/ 38695 w 64"/>
              <a:gd name="T71" fmla="*/ 145143 h 63"/>
              <a:gd name="T72" fmla="*/ 61268 w 64"/>
              <a:gd name="T73" fmla="*/ 167721 h 63"/>
              <a:gd name="T74" fmla="*/ 77391 w 64"/>
              <a:gd name="T75" fmla="*/ 183848 h 63"/>
              <a:gd name="T76" fmla="*/ 158006 w 64"/>
              <a:gd name="T77" fmla="*/ 103213 h 63"/>
              <a:gd name="T78" fmla="*/ 187027 w 64"/>
              <a:gd name="T79" fmla="*/ 67733 h 63"/>
              <a:gd name="T80" fmla="*/ 170904 w 64"/>
              <a:gd name="T81" fmla="*/ 90311 h 63"/>
              <a:gd name="T82" fmla="*/ 119311 w 64"/>
              <a:gd name="T83" fmla="*/ 29029 h 63"/>
              <a:gd name="T84" fmla="*/ 138658 w 64"/>
              <a:gd name="T85" fmla="*/ 16127 h 63"/>
              <a:gd name="T86" fmla="*/ 187027 w 64"/>
              <a:gd name="T87" fmla="*/ 677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pic>
        <p:nvPicPr>
          <p:cNvPr id="15390"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488" y="2189988"/>
            <a:ext cx="4986150" cy="401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占位符 1"/>
          <p:cNvSpPr>
            <a:spLocks noGrp="1"/>
          </p:cNvSpPr>
          <p:nvPr>
            <p:ph type="body" sz="quarter" idx="10"/>
          </p:nvPr>
        </p:nvSpPr>
        <p:spPr>
          <a:xfrm>
            <a:off x="2114704" y="425878"/>
            <a:ext cx="4803679" cy="556735"/>
          </a:xfrm>
        </p:spPr>
        <p:txBody>
          <a:bodyPr/>
          <a:lstStyle/>
          <a:p>
            <a:r>
              <a:rPr lang="zh-CN" altLang="en-US" dirty="0" smtClean="0">
                <a:solidFill>
                  <a:schemeClr val="tx1"/>
                </a:solidFill>
              </a:rPr>
              <a:t>解决传统农产品的困境</a:t>
            </a:r>
            <a:endParaRPr lang="zh-CN" altLang="en-US" dirty="0">
              <a:solidFill>
                <a:schemeClr val="tx1"/>
              </a:solidFill>
            </a:endParaRPr>
          </a:p>
        </p:txBody>
      </p:sp>
      <p:sp>
        <p:nvSpPr>
          <p:cNvPr id="30" name="文本框 29"/>
          <p:cNvSpPr txBox="1"/>
          <p:nvPr/>
        </p:nvSpPr>
        <p:spPr>
          <a:xfrm>
            <a:off x="394166" y="5106774"/>
            <a:ext cx="6187794" cy="1785104"/>
          </a:xfrm>
          <a:prstGeom prst="rect">
            <a:avLst/>
          </a:prstGeom>
          <a:noFill/>
        </p:spPr>
        <p:txBody>
          <a:bodyPr wrap="square" rtlCol="0">
            <a:spAutoFit/>
          </a:bodyPr>
          <a:lstStyle/>
          <a:p>
            <a:r>
              <a:rPr lang="zh-CN" altLang="en-US" sz="1000" dirty="0">
                <a:solidFill>
                  <a:schemeClr val="bg1">
                    <a:lumMod val="65000"/>
                  </a:schemeClr>
                </a:solidFill>
                <a:latin typeface="微软雅黑" panose="020B0503020204020204" pitchFamily="34" charset="-122"/>
                <a:ea typeface="微软雅黑" panose="020B0503020204020204" pitchFamily="34" charset="-122"/>
              </a:rPr>
              <a:t>有机食品的贸易有逐步电子化的趋势，蔬菜、粮油、水果等有机品种的成长空间与机会巨大</a:t>
            </a:r>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。互联网在</a:t>
            </a:r>
            <a:r>
              <a:rPr lang="zh-CN" altLang="en-US" sz="1000" dirty="0">
                <a:solidFill>
                  <a:schemeClr val="bg1">
                    <a:lumMod val="65000"/>
                  </a:schemeClr>
                </a:solidFill>
                <a:latin typeface="微软雅黑" panose="020B0503020204020204" pitchFamily="34" charset="-122"/>
                <a:ea typeface="微软雅黑" panose="020B0503020204020204" pitchFamily="34" charset="-122"/>
              </a:rPr>
              <a:t>有机食品贸易中可以起到一下几个方面的举足轻重的</a:t>
            </a:r>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作用。</a:t>
            </a:r>
            <a:endParaRPr lang="en-US" altLang="zh-CN" sz="1000" dirty="0" smtClean="0">
              <a:solidFill>
                <a:schemeClr val="bg1">
                  <a:lumMod val="65000"/>
                </a:schemeClr>
              </a:solidFill>
              <a:latin typeface="微软雅黑" panose="020B0503020204020204" pitchFamily="34" charset="-122"/>
              <a:ea typeface="微软雅黑" panose="020B0503020204020204" pitchFamily="34" charset="-122"/>
            </a:endParaRPr>
          </a:p>
          <a:p>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rPr>
              <a:t>1</a:t>
            </a:r>
            <a:r>
              <a:rPr lang="zh-CN" altLang="en-US" sz="1000" dirty="0">
                <a:solidFill>
                  <a:schemeClr val="bg1">
                    <a:lumMod val="65000"/>
                  </a:schemeClr>
                </a:solidFill>
                <a:latin typeface="微软雅黑" panose="020B0503020204020204" pitchFamily="34" charset="-122"/>
                <a:ea typeface="微软雅黑" panose="020B0503020204020204" pitchFamily="34" charset="-122"/>
              </a:rPr>
              <a:t>）削减过多的有机食品流通中介环节。通过电子商务平台，生产者能直接和消费者进行交流，迅速地了解市场信息自主地进行交易，其信息获取能力、产品自销能力和风险抵抗能力大大加强，对传统中介的依赖性也大大降低，电子商务可以减少中介环节，但不能完全消除市场中介社会分工的必然性，仍需要有专门从事有机食品流通的组织。我们可以通过电子商务选择和保留附加值高的流通环节，合并或去除附加值低的渠道。</a:t>
            </a:r>
          </a:p>
          <a:p>
            <a:r>
              <a:rPr lang="zh-CN" altLang="en-US" sz="1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rPr>
              <a:t>2</a:t>
            </a:r>
            <a:r>
              <a:rPr lang="zh-CN" altLang="en-US" sz="1000" dirty="0">
                <a:solidFill>
                  <a:schemeClr val="bg1">
                    <a:lumMod val="65000"/>
                  </a:schemeClr>
                </a:solidFill>
                <a:latin typeface="微软雅黑" panose="020B0503020204020204" pitchFamily="34" charset="-122"/>
                <a:ea typeface="微软雅黑" panose="020B0503020204020204" pitchFamily="34" charset="-122"/>
              </a:rPr>
              <a:t>）降低有机食品的流通成本。通过电子商务平台，生产者能直接、迅速、准确地了解市场需求，生产出适销、适量的有机食品，避免因过剩而导致超额的运输、储藏、加工及损耗成本等。以电子商务中介代替传统中介能节约包括信息搜寻成本、摊位费、产品陈列费用、询价议价成本等在内的交易成本和因信息不通畅而带来的风险成本。</a:t>
            </a:r>
          </a:p>
        </p:txBody>
      </p:sp>
      <p:sp>
        <p:nvSpPr>
          <p:cNvPr id="31" name="Rectangle 36"/>
          <p:cNvSpPr>
            <a:spLocks noChangeArrowheads="1"/>
          </p:cNvSpPr>
          <p:nvPr/>
        </p:nvSpPr>
        <p:spPr bwMode="auto">
          <a:xfrm>
            <a:off x="8216400" y="1675357"/>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dirty="0"/>
              <a:t>互联网</a:t>
            </a:r>
            <a:r>
              <a:rPr lang="zh-CN" altLang="en-US" sz="2000" b="1" dirty="0" smtClean="0"/>
              <a:t>＋有机农产品</a:t>
            </a:r>
            <a:endParaRPr lang="zh-CN" altLang="en-US" sz="2000" b="1" dirty="0"/>
          </a:p>
        </p:txBody>
      </p:sp>
      <p:sp>
        <p:nvSpPr>
          <p:cNvPr id="4" name="矩形 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6876294" y="2426496"/>
            <a:ext cx="4579586" cy="2706222"/>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wipe(down)">
                                      <p:cBhvr>
                                        <p:cTn id="7" dur="500"/>
                                        <p:tgtEl>
                                          <p:spTgt spid="1536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67"/>
                                        </p:tgtEl>
                                        <p:attrNameLst>
                                          <p:attrName>style.visibility</p:attrName>
                                        </p:attrNameLst>
                                      </p:cBhvr>
                                      <p:to>
                                        <p:strVal val="visible"/>
                                      </p:to>
                                    </p:set>
                                    <p:animEffect transition="in" filter="wipe(down)">
                                      <p:cBhvr>
                                        <p:cTn id="10" dur="500"/>
                                        <p:tgtEl>
                                          <p:spTgt spid="1536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68"/>
                                        </p:tgtEl>
                                        <p:attrNameLst>
                                          <p:attrName>style.visibility</p:attrName>
                                        </p:attrNameLst>
                                      </p:cBhvr>
                                      <p:to>
                                        <p:strVal val="visible"/>
                                      </p:to>
                                    </p:set>
                                    <p:animEffect transition="in" filter="wipe(down)">
                                      <p:cBhvr>
                                        <p:cTn id="13" dur="500"/>
                                        <p:tgtEl>
                                          <p:spTgt spid="1536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69"/>
                                        </p:tgtEl>
                                        <p:attrNameLst>
                                          <p:attrName>style.visibility</p:attrName>
                                        </p:attrNameLst>
                                      </p:cBhvr>
                                      <p:to>
                                        <p:strVal val="visible"/>
                                      </p:to>
                                    </p:set>
                                    <p:animEffect transition="in" filter="wipe(down)">
                                      <p:cBhvr>
                                        <p:cTn id="16" dur="500"/>
                                        <p:tgtEl>
                                          <p:spTgt spid="1536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370"/>
                                        </p:tgtEl>
                                        <p:attrNameLst>
                                          <p:attrName>style.visibility</p:attrName>
                                        </p:attrNameLst>
                                      </p:cBhvr>
                                      <p:to>
                                        <p:strVal val="visible"/>
                                      </p:to>
                                    </p:set>
                                    <p:animEffect transition="in" filter="wipe(down)">
                                      <p:cBhvr>
                                        <p:cTn id="19" dur="500"/>
                                        <p:tgtEl>
                                          <p:spTgt spid="1537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371"/>
                                        </p:tgtEl>
                                        <p:attrNameLst>
                                          <p:attrName>style.visibility</p:attrName>
                                        </p:attrNameLst>
                                      </p:cBhvr>
                                      <p:to>
                                        <p:strVal val="visible"/>
                                      </p:to>
                                    </p:set>
                                    <p:animEffect transition="in" filter="wipe(down)">
                                      <p:cBhvr>
                                        <p:cTn id="22" dur="500"/>
                                        <p:tgtEl>
                                          <p:spTgt spid="1537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372"/>
                                        </p:tgtEl>
                                        <p:attrNameLst>
                                          <p:attrName>style.visibility</p:attrName>
                                        </p:attrNameLst>
                                      </p:cBhvr>
                                      <p:to>
                                        <p:strVal val="visible"/>
                                      </p:to>
                                    </p:set>
                                    <p:animEffect transition="in" filter="wipe(down)">
                                      <p:cBhvr>
                                        <p:cTn id="25" dur="500"/>
                                        <p:tgtEl>
                                          <p:spTgt spid="1537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5373"/>
                                        </p:tgtEl>
                                        <p:attrNameLst>
                                          <p:attrName>style.visibility</p:attrName>
                                        </p:attrNameLst>
                                      </p:cBhvr>
                                      <p:to>
                                        <p:strVal val="visible"/>
                                      </p:to>
                                    </p:set>
                                    <p:animEffect transition="in" filter="wipe(down)">
                                      <p:cBhvr>
                                        <p:cTn id="28" dur="500"/>
                                        <p:tgtEl>
                                          <p:spTgt spid="1537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374"/>
                                        </p:tgtEl>
                                        <p:attrNameLst>
                                          <p:attrName>style.visibility</p:attrName>
                                        </p:attrNameLst>
                                      </p:cBhvr>
                                      <p:to>
                                        <p:strVal val="visible"/>
                                      </p:to>
                                    </p:set>
                                    <p:animEffect transition="in" filter="wipe(down)">
                                      <p:cBhvr>
                                        <p:cTn id="31" dur="500"/>
                                        <p:tgtEl>
                                          <p:spTgt spid="1537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375"/>
                                        </p:tgtEl>
                                        <p:attrNameLst>
                                          <p:attrName>style.visibility</p:attrName>
                                        </p:attrNameLst>
                                      </p:cBhvr>
                                      <p:to>
                                        <p:strVal val="visible"/>
                                      </p:to>
                                    </p:set>
                                    <p:animEffect transition="in" filter="wipe(down)">
                                      <p:cBhvr>
                                        <p:cTn id="34" dur="500"/>
                                        <p:tgtEl>
                                          <p:spTgt spid="1537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376"/>
                                        </p:tgtEl>
                                        <p:attrNameLst>
                                          <p:attrName>style.visibility</p:attrName>
                                        </p:attrNameLst>
                                      </p:cBhvr>
                                      <p:to>
                                        <p:strVal val="visible"/>
                                      </p:to>
                                    </p:set>
                                    <p:animEffect transition="in" filter="wipe(down)">
                                      <p:cBhvr>
                                        <p:cTn id="37" dur="500"/>
                                        <p:tgtEl>
                                          <p:spTgt spid="1537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377"/>
                                        </p:tgtEl>
                                        <p:attrNameLst>
                                          <p:attrName>style.visibility</p:attrName>
                                        </p:attrNameLst>
                                      </p:cBhvr>
                                      <p:to>
                                        <p:strVal val="visible"/>
                                      </p:to>
                                    </p:set>
                                    <p:animEffect transition="in" filter="wipe(down)">
                                      <p:cBhvr>
                                        <p:cTn id="40" dur="500"/>
                                        <p:tgtEl>
                                          <p:spTgt spid="1537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378"/>
                                        </p:tgtEl>
                                        <p:attrNameLst>
                                          <p:attrName>style.visibility</p:attrName>
                                        </p:attrNameLst>
                                      </p:cBhvr>
                                      <p:to>
                                        <p:strVal val="visible"/>
                                      </p:to>
                                    </p:set>
                                    <p:animEffect transition="in" filter="wipe(down)">
                                      <p:cBhvr>
                                        <p:cTn id="43" dur="500"/>
                                        <p:tgtEl>
                                          <p:spTgt spid="1537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379"/>
                                        </p:tgtEl>
                                        <p:attrNameLst>
                                          <p:attrName>style.visibility</p:attrName>
                                        </p:attrNameLst>
                                      </p:cBhvr>
                                      <p:to>
                                        <p:strVal val="visible"/>
                                      </p:to>
                                    </p:set>
                                    <p:animEffect transition="in" filter="wipe(down)">
                                      <p:cBhvr>
                                        <p:cTn id="46" dur="500"/>
                                        <p:tgtEl>
                                          <p:spTgt spid="1537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380"/>
                                        </p:tgtEl>
                                        <p:attrNameLst>
                                          <p:attrName>style.visibility</p:attrName>
                                        </p:attrNameLst>
                                      </p:cBhvr>
                                      <p:to>
                                        <p:strVal val="visible"/>
                                      </p:to>
                                    </p:set>
                                    <p:animEffect transition="in" filter="wipe(down)">
                                      <p:cBhvr>
                                        <p:cTn id="49" dur="500"/>
                                        <p:tgtEl>
                                          <p:spTgt spid="15380"/>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750"/>
                                        <p:tgtEl>
                                          <p:spTgt spid="3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75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5390"/>
                                        </p:tgtEl>
                                        <p:attrNameLst>
                                          <p:attrName>style.visibility</p:attrName>
                                        </p:attrNameLst>
                                      </p:cBhvr>
                                      <p:to>
                                        <p:strVal val="visible"/>
                                      </p:to>
                                    </p:set>
                                    <p:animEffect transition="in" filter="randombar(horizontal)">
                                      <p:cBhvr>
                                        <p:cTn id="61" dur="500"/>
                                        <p:tgtEl>
                                          <p:spTgt spid="15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p:bldP spid="15367" grpId="0" animBg="1"/>
      <p:bldP spid="15368" grpId="0" animBg="1"/>
      <p:bldP spid="15369" grpId="0" animBg="1"/>
      <p:bldP spid="15370" grpId="0" animBg="1"/>
      <p:bldP spid="15371" grpId="0" animBg="1"/>
      <p:bldP spid="15372" grpId="0" animBg="1"/>
      <p:bldP spid="15373" grpId="0" animBg="1"/>
      <p:bldP spid="15374" grpId="0" animBg="1"/>
      <p:bldP spid="15375" grpId="0" animBg="1"/>
      <p:bldP spid="15376" grpId="0" animBg="1"/>
      <p:bldP spid="15377" grpId="0" animBg="1"/>
      <p:bldP spid="15378" grpId="0" animBg="1"/>
      <p:bldP spid="15379" grpId="0" animBg="1"/>
      <p:bldP spid="15380"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08308" y="1397480"/>
            <a:ext cx="2827133" cy="1595886"/>
          </a:xfrm>
          <a:prstGeom prst="rect">
            <a:avLst/>
          </a:prstGeom>
        </p:spPr>
      </p:pic>
      <p:pic>
        <p:nvPicPr>
          <p:cNvPr id="3" name="图片 2"/>
          <p:cNvPicPr>
            <a:picLocks noChangeAspect="1"/>
          </p:cNvPicPr>
          <p:nvPr/>
        </p:nvPicPr>
        <p:blipFill>
          <a:blip r:embed="rId4"/>
          <a:stretch>
            <a:fillRect/>
          </a:stretch>
        </p:blipFill>
        <p:spPr>
          <a:xfrm>
            <a:off x="3735226" y="1414399"/>
            <a:ext cx="2820849" cy="1578968"/>
          </a:xfrm>
          <a:prstGeom prst="rect">
            <a:avLst/>
          </a:prstGeom>
        </p:spPr>
      </p:pic>
      <p:pic>
        <p:nvPicPr>
          <p:cNvPr id="4" name="图片 3"/>
          <p:cNvPicPr>
            <a:picLocks noChangeAspect="1"/>
          </p:cNvPicPr>
          <p:nvPr/>
        </p:nvPicPr>
        <p:blipFill>
          <a:blip r:embed="rId5"/>
          <a:stretch>
            <a:fillRect/>
          </a:stretch>
        </p:blipFill>
        <p:spPr>
          <a:xfrm>
            <a:off x="917354" y="2974606"/>
            <a:ext cx="2835137" cy="1329975"/>
          </a:xfrm>
          <a:prstGeom prst="rect">
            <a:avLst/>
          </a:prstGeom>
        </p:spPr>
      </p:pic>
      <p:pic>
        <p:nvPicPr>
          <p:cNvPr id="5" name="图片 4"/>
          <p:cNvPicPr>
            <a:picLocks noChangeAspect="1"/>
          </p:cNvPicPr>
          <p:nvPr/>
        </p:nvPicPr>
        <p:blipFill>
          <a:blip r:embed="rId6"/>
          <a:stretch>
            <a:fillRect/>
          </a:stretch>
        </p:blipFill>
        <p:spPr>
          <a:xfrm>
            <a:off x="3748743" y="2983639"/>
            <a:ext cx="2824585" cy="1320942"/>
          </a:xfrm>
          <a:prstGeom prst="rect">
            <a:avLst/>
          </a:prstGeom>
        </p:spPr>
      </p:pic>
      <p:sp>
        <p:nvSpPr>
          <p:cNvPr id="104" name="Rectangle 58"/>
          <p:cNvSpPr>
            <a:spLocks noChangeArrowheads="1"/>
          </p:cNvSpPr>
          <p:nvPr/>
        </p:nvSpPr>
        <p:spPr bwMode="auto">
          <a:xfrm>
            <a:off x="1515958" y="4655785"/>
            <a:ext cx="1143000" cy="832110"/>
          </a:xfrm>
          <a:prstGeom prst="roundRect">
            <a:avLst/>
          </a:prstGeom>
          <a:solidFill>
            <a:srgbClr val="1ED5B7"/>
          </a:solidFill>
          <a:ln>
            <a:noFill/>
          </a:ln>
          <a:effectLst/>
        </p:spPr>
        <p:txBody>
          <a:bodyPr vert="horz" wrap="square" lIns="91440" tIns="45720" rIns="91440" bIns="45720" numCol="1" anchor="t" anchorCtr="0" compatLnSpc="1"/>
          <a:lstStyle/>
          <a:p>
            <a:endParaRPr 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5" name="Freeform 28"/>
          <p:cNvSpPr>
            <a:spLocks noEditPoints="1"/>
          </p:cNvSpPr>
          <p:nvPr/>
        </p:nvSpPr>
        <p:spPr bwMode="auto">
          <a:xfrm>
            <a:off x="1887374" y="4867052"/>
            <a:ext cx="429609" cy="409576"/>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chemeClr val="bg1"/>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2763092" y="4550305"/>
            <a:ext cx="3066208" cy="1292662"/>
          </a:xfrm>
          <a:prstGeom prst="rect">
            <a:avLst/>
          </a:prstGeom>
          <a:noFill/>
          <a:effectLst/>
        </p:spPr>
        <p:txBody>
          <a:bodyPr wrap="square" rtlCol="0">
            <a:spAutoFit/>
          </a:bodyPr>
          <a:lstStyle/>
          <a:p>
            <a:pP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小米</a:t>
            </a:r>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手机</a:t>
            </a:r>
            <a:endPar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三</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送松鼠</a:t>
            </a:r>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零食</a:t>
            </a:r>
            <a:endPar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成</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县</a:t>
            </a:r>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核桃</a:t>
            </a:r>
            <a:endPar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赣州</a:t>
            </a:r>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脐橙</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7" name="Rectangle 58"/>
          <p:cNvSpPr>
            <a:spLocks noChangeArrowheads="1"/>
          </p:cNvSpPr>
          <p:nvPr/>
        </p:nvSpPr>
        <p:spPr bwMode="auto">
          <a:xfrm>
            <a:off x="6574860" y="4655785"/>
            <a:ext cx="1143000" cy="832110"/>
          </a:xfrm>
          <a:prstGeom prst="roundRect">
            <a:avLst/>
          </a:prstGeom>
          <a:solidFill>
            <a:srgbClr val="1ED5B7"/>
          </a:solidFill>
          <a:ln>
            <a:noFill/>
          </a:ln>
          <a:effectLst/>
        </p:spPr>
        <p:txBody>
          <a:bodyPr vert="horz" wrap="square" lIns="91440" tIns="45720" rIns="91440" bIns="45720" numCol="1" anchor="t" anchorCtr="0" compatLnSpc="1"/>
          <a:lstStyle/>
          <a:p>
            <a:endParaRPr 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7919639" y="4662451"/>
            <a:ext cx="4010693" cy="1029193"/>
          </a:xfrm>
          <a:prstGeom prst="rect">
            <a:avLst/>
          </a:prstGeom>
          <a:noFill/>
          <a:effectLst/>
        </p:spPr>
        <p:txBody>
          <a:bodyPr wrap="square" rtlCol="0">
            <a:spAutoFit/>
          </a:bodyPr>
          <a:lstStyle/>
          <a:p>
            <a:pPr>
              <a:lnSpc>
                <a:spcPct val="13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互联网扁平化的营销业态给了偏远地区再发展的机会 是否能够比提前一步抓住机会是决定地方经济发展的决定因素，推进农业供给侧结构性改革，提高农业综合效益和</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竞争力主要方向工具。</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9" name="Group 39"/>
          <p:cNvGrpSpPr/>
          <p:nvPr/>
        </p:nvGrpSpPr>
        <p:grpSpPr>
          <a:xfrm>
            <a:off x="6982808" y="4894894"/>
            <a:ext cx="365951" cy="385974"/>
            <a:chOff x="8804275" y="3135313"/>
            <a:chExt cx="449263" cy="476250"/>
          </a:xfrm>
          <a:solidFill>
            <a:schemeClr val="bg1"/>
          </a:solidFill>
          <a:effectLst/>
        </p:grpSpPr>
        <p:sp>
          <p:nvSpPr>
            <p:cNvPr id="110" name="Freeform 40"/>
            <p:cNvSpPr>
              <a:spLocks noEditPoints="1"/>
            </p:cNvSpPr>
            <p:nvPr/>
          </p:nvSpPr>
          <p:spPr bwMode="auto">
            <a:xfrm>
              <a:off x="9040813" y="3322638"/>
              <a:ext cx="212725" cy="288925"/>
            </a:xfrm>
            <a:custGeom>
              <a:avLst/>
              <a:gdLst>
                <a:gd name="T0" fmla="*/ 43 w 57"/>
                <a:gd name="T1" fmla="*/ 0 h 77"/>
                <a:gd name="T2" fmla="*/ 14 w 57"/>
                <a:gd name="T3" fmla="*/ 0 h 77"/>
                <a:gd name="T4" fmla="*/ 0 w 57"/>
                <a:gd name="T5" fmla="*/ 13 h 77"/>
                <a:gd name="T6" fmla="*/ 0 w 57"/>
                <a:gd name="T7" fmla="*/ 63 h 77"/>
                <a:gd name="T8" fmla="*/ 14 w 57"/>
                <a:gd name="T9" fmla="*/ 77 h 77"/>
                <a:gd name="T10" fmla="*/ 43 w 57"/>
                <a:gd name="T11" fmla="*/ 77 h 77"/>
                <a:gd name="T12" fmla="*/ 57 w 57"/>
                <a:gd name="T13" fmla="*/ 63 h 77"/>
                <a:gd name="T14" fmla="*/ 57 w 57"/>
                <a:gd name="T15" fmla="*/ 13 h 77"/>
                <a:gd name="T16" fmla="*/ 43 w 57"/>
                <a:gd name="T17" fmla="*/ 0 h 77"/>
                <a:gd name="T18" fmla="*/ 28 w 57"/>
                <a:gd name="T19" fmla="*/ 72 h 77"/>
                <a:gd name="T20" fmla="*/ 25 w 57"/>
                <a:gd name="T21" fmla="*/ 69 h 77"/>
                <a:gd name="T22" fmla="*/ 28 w 57"/>
                <a:gd name="T23" fmla="*/ 66 h 77"/>
                <a:gd name="T24" fmla="*/ 31 w 57"/>
                <a:gd name="T25" fmla="*/ 69 h 77"/>
                <a:gd name="T26" fmla="*/ 28 w 57"/>
                <a:gd name="T27" fmla="*/ 72 h 77"/>
                <a:gd name="T28" fmla="*/ 46 w 57"/>
                <a:gd name="T29" fmla="*/ 61 h 77"/>
                <a:gd name="T30" fmla="*/ 11 w 57"/>
                <a:gd name="T31" fmla="*/ 61 h 77"/>
                <a:gd name="T32" fmla="*/ 11 w 57"/>
                <a:gd name="T33" fmla="*/ 10 h 77"/>
                <a:gd name="T34" fmla="*/ 46 w 57"/>
                <a:gd name="T35" fmla="*/ 10 h 77"/>
                <a:gd name="T36" fmla="*/ 46 w 57"/>
                <a:gd name="T37"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77">
                  <a:moveTo>
                    <a:pt x="43" y="0"/>
                  </a:moveTo>
                  <a:cubicBezTo>
                    <a:pt x="14" y="0"/>
                    <a:pt x="14" y="0"/>
                    <a:pt x="14" y="0"/>
                  </a:cubicBezTo>
                  <a:cubicBezTo>
                    <a:pt x="6" y="0"/>
                    <a:pt x="0" y="6"/>
                    <a:pt x="0" y="13"/>
                  </a:cubicBezTo>
                  <a:cubicBezTo>
                    <a:pt x="0" y="63"/>
                    <a:pt x="0" y="63"/>
                    <a:pt x="0" y="63"/>
                  </a:cubicBezTo>
                  <a:cubicBezTo>
                    <a:pt x="0" y="71"/>
                    <a:pt x="6" y="77"/>
                    <a:pt x="14" y="77"/>
                  </a:cubicBezTo>
                  <a:cubicBezTo>
                    <a:pt x="43" y="77"/>
                    <a:pt x="43" y="77"/>
                    <a:pt x="43" y="77"/>
                  </a:cubicBezTo>
                  <a:cubicBezTo>
                    <a:pt x="51" y="77"/>
                    <a:pt x="57" y="71"/>
                    <a:pt x="57" y="63"/>
                  </a:cubicBezTo>
                  <a:cubicBezTo>
                    <a:pt x="57" y="13"/>
                    <a:pt x="57" y="13"/>
                    <a:pt x="57" y="13"/>
                  </a:cubicBezTo>
                  <a:cubicBezTo>
                    <a:pt x="57" y="6"/>
                    <a:pt x="51" y="0"/>
                    <a:pt x="43" y="0"/>
                  </a:cubicBezTo>
                  <a:close/>
                  <a:moveTo>
                    <a:pt x="28" y="72"/>
                  </a:moveTo>
                  <a:cubicBezTo>
                    <a:pt x="27" y="72"/>
                    <a:pt x="25" y="70"/>
                    <a:pt x="25" y="69"/>
                  </a:cubicBezTo>
                  <a:cubicBezTo>
                    <a:pt x="25" y="67"/>
                    <a:pt x="27" y="66"/>
                    <a:pt x="28" y="66"/>
                  </a:cubicBezTo>
                  <a:cubicBezTo>
                    <a:pt x="30" y="66"/>
                    <a:pt x="31" y="67"/>
                    <a:pt x="31" y="69"/>
                  </a:cubicBezTo>
                  <a:cubicBezTo>
                    <a:pt x="31" y="70"/>
                    <a:pt x="30" y="72"/>
                    <a:pt x="28" y="72"/>
                  </a:cubicBezTo>
                  <a:close/>
                  <a:moveTo>
                    <a:pt x="46" y="61"/>
                  </a:moveTo>
                  <a:cubicBezTo>
                    <a:pt x="11" y="61"/>
                    <a:pt x="11" y="61"/>
                    <a:pt x="11" y="61"/>
                  </a:cubicBezTo>
                  <a:cubicBezTo>
                    <a:pt x="11" y="10"/>
                    <a:pt x="11" y="10"/>
                    <a:pt x="11" y="10"/>
                  </a:cubicBezTo>
                  <a:cubicBezTo>
                    <a:pt x="46" y="10"/>
                    <a:pt x="46" y="10"/>
                    <a:pt x="46" y="10"/>
                  </a:cubicBezTo>
                  <a:lnTo>
                    <a:pt x="4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1" name="Freeform 41"/>
            <p:cNvSpPr/>
            <p:nvPr/>
          </p:nvSpPr>
          <p:spPr bwMode="auto">
            <a:xfrm>
              <a:off x="8804275" y="3135313"/>
              <a:ext cx="412750" cy="461963"/>
            </a:xfrm>
            <a:custGeom>
              <a:avLst/>
              <a:gdLst>
                <a:gd name="T0" fmla="*/ 37 w 110"/>
                <a:gd name="T1" fmla="*/ 61 h 123"/>
                <a:gd name="T2" fmla="*/ 76 w 110"/>
                <a:gd name="T3" fmla="*/ 42 h 123"/>
                <a:gd name="T4" fmla="*/ 100 w 110"/>
                <a:gd name="T5" fmla="*/ 42 h 123"/>
                <a:gd name="T6" fmla="*/ 102 w 110"/>
                <a:gd name="T7" fmla="*/ 37 h 123"/>
                <a:gd name="T8" fmla="*/ 106 w 110"/>
                <a:gd name="T9" fmla="*/ 33 h 123"/>
                <a:gd name="T10" fmla="*/ 107 w 110"/>
                <a:gd name="T11" fmla="*/ 20 h 123"/>
                <a:gd name="T12" fmla="*/ 91 w 110"/>
                <a:gd name="T13" fmla="*/ 15 h 123"/>
                <a:gd name="T14" fmla="*/ 85 w 110"/>
                <a:gd name="T15" fmla="*/ 21 h 123"/>
                <a:gd name="T16" fmla="*/ 85 w 110"/>
                <a:gd name="T17" fmla="*/ 21 h 123"/>
                <a:gd name="T18" fmla="*/ 75 w 110"/>
                <a:gd name="T19" fmla="*/ 21 h 123"/>
                <a:gd name="T20" fmla="*/ 73 w 110"/>
                <a:gd name="T21" fmla="*/ 14 h 123"/>
                <a:gd name="T22" fmla="*/ 73 w 110"/>
                <a:gd name="T23" fmla="*/ 8 h 123"/>
                <a:gd name="T24" fmla="*/ 58 w 110"/>
                <a:gd name="T25" fmla="*/ 0 h 123"/>
                <a:gd name="T26" fmla="*/ 50 w 110"/>
                <a:gd name="T27" fmla="*/ 10 h 123"/>
                <a:gd name="T28" fmla="*/ 50 w 110"/>
                <a:gd name="T29" fmla="*/ 16 h 123"/>
                <a:gd name="T30" fmla="*/ 50 w 110"/>
                <a:gd name="T31" fmla="*/ 16 h 123"/>
                <a:gd name="T32" fmla="*/ 50 w 110"/>
                <a:gd name="T33" fmla="*/ 17 h 123"/>
                <a:gd name="T34" fmla="*/ 50 w 110"/>
                <a:gd name="T35" fmla="*/ 17 h 123"/>
                <a:gd name="T36" fmla="*/ 49 w 110"/>
                <a:gd name="T37" fmla="*/ 18 h 123"/>
                <a:gd name="T38" fmla="*/ 49 w 110"/>
                <a:gd name="T39" fmla="*/ 19 h 123"/>
                <a:gd name="T40" fmla="*/ 42 w 110"/>
                <a:gd name="T41" fmla="*/ 23 h 123"/>
                <a:gd name="T42" fmla="*/ 36 w 110"/>
                <a:gd name="T43" fmla="*/ 20 h 123"/>
                <a:gd name="T44" fmla="*/ 32 w 110"/>
                <a:gd name="T45" fmla="*/ 15 h 123"/>
                <a:gd name="T46" fmla="*/ 15 w 110"/>
                <a:gd name="T47" fmla="*/ 20 h 123"/>
                <a:gd name="T48" fmla="*/ 17 w 110"/>
                <a:gd name="T49" fmla="*/ 33 h 123"/>
                <a:gd name="T50" fmla="*/ 21 w 110"/>
                <a:gd name="T51" fmla="*/ 37 h 123"/>
                <a:gd name="T52" fmla="*/ 22 w 110"/>
                <a:gd name="T53" fmla="*/ 38 h 123"/>
                <a:gd name="T54" fmla="*/ 22 w 110"/>
                <a:gd name="T55" fmla="*/ 39 h 123"/>
                <a:gd name="T56" fmla="*/ 22 w 110"/>
                <a:gd name="T57" fmla="*/ 39 h 123"/>
                <a:gd name="T58" fmla="*/ 22 w 110"/>
                <a:gd name="T59" fmla="*/ 40 h 123"/>
                <a:gd name="T60" fmla="*/ 23 w 110"/>
                <a:gd name="T61" fmla="*/ 41 h 123"/>
                <a:gd name="T62" fmla="*/ 23 w 110"/>
                <a:gd name="T63" fmla="*/ 41 h 123"/>
                <a:gd name="T64" fmla="*/ 21 w 110"/>
                <a:gd name="T65" fmla="*/ 48 h 123"/>
                <a:gd name="T66" fmla="*/ 14 w 110"/>
                <a:gd name="T67" fmla="*/ 50 h 123"/>
                <a:gd name="T68" fmla="*/ 8 w 110"/>
                <a:gd name="T69" fmla="*/ 50 h 123"/>
                <a:gd name="T70" fmla="*/ 0 w 110"/>
                <a:gd name="T71" fmla="*/ 65 h 123"/>
                <a:gd name="T72" fmla="*/ 10 w 110"/>
                <a:gd name="T73" fmla="*/ 73 h 123"/>
                <a:gd name="T74" fmla="*/ 17 w 110"/>
                <a:gd name="T75" fmla="*/ 73 h 123"/>
                <a:gd name="T76" fmla="*/ 17 w 110"/>
                <a:gd name="T77" fmla="*/ 73 h 123"/>
                <a:gd name="T78" fmla="*/ 23 w 110"/>
                <a:gd name="T79" fmla="*/ 81 h 123"/>
                <a:gd name="T80" fmla="*/ 20 w 110"/>
                <a:gd name="T81" fmla="*/ 87 h 123"/>
                <a:gd name="T82" fmla="*/ 17 w 110"/>
                <a:gd name="T83" fmla="*/ 89 h 123"/>
                <a:gd name="T84" fmla="*/ 15 w 110"/>
                <a:gd name="T85" fmla="*/ 102 h 123"/>
                <a:gd name="T86" fmla="*/ 32 w 110"/>
                <a:gd name="T87" fmla="*/ 107 h 123"/>
                <a:gd name="T88" fmla="*/ 37 w 110"/>
                <a:gd name="T89" fmla="*/ 102 h 123"/>
                <a:gd name="T90" fmla="*/ 38 w 110"/>
                <a:gd name="T91" fmla="*/ 102 h 123"/>
                <a:gd name="T92" fmla="*/ 38 w 110"/>
                <a:gd name="T93" fmla="*/ 101 h 123"/>
                <a:gd name="T94" fmla="*/ 39 w 110"/>
                <a:gd name="T95" fmla="*/ 101 h 123"/>
                <a:gd name="T96" fmla="*/ 40 w 110"/>
                <a:gd name="T97" fmla="*/ 100 h 123"/>
                <a:gd name="T98" fmla="*/ 40 w 110"/>
                <a:gd name="T99" fmla="*/ 100 h 123"/>
                <a:gd name="T100" fmla="*/ 41 w 110"/>
                <a:gd name="T101" fmla="*/ 100 h 123"/>
                <a:gd name="T102" fmla="*/ 41 w 110"/>
                <a:gd name="T103" fmla="*/ 100 h 123"/>
                <a:gd name="T104" fmla="*/ 48 w 110"/>
                <a:gd name="T105" fmla="*/ 102 h 123"/>
                <a:gd name="T106" fmla="*/ 50 w 110"/>
                <a:gd name="T107" fmla="*/ 109 h 123"/>
                <a:gd name="T108" fmla="*/ 50 w 110"/>
                <a:gd name="T109" fmla="*/ 115 h 123"/>
                <a:gd name="T110" fmla="*/ 58 w 110"/>
                <a:gd name="T111" fmla="*/ 123 h 123"/>
                <a:gd name="T112" fmla="*/ 56 w 110"/>
                <a:gd name="T113" fmla="*/ 8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0" h="123">
                  <a:moveTo>
                    <a:pt x="56" y="85"/>
                  </a:moveTo>
                  <a:cubicBezTo>
                    <a:pt x="45" y="82"/>
                    <a:pt x="37" y="73"/>
                    <a:pt x="37" y="61"/>
                  </a:cubicBezTo>
                  <a:cubicBezTo>
                    <a:pt x="37" y="48"/>
                    <a:pt x="48" y="37"/>
                    <a:pt x="61" y="37"/>
                  </a:cubicBezTo>
                  <a:cubicBezTo>
                    <a:pt x="67" y="37"/>
                    <a:pt x="72" y="39"/>
                    <a:pt x="76" y="42"/>
                  </a:cubicBezTo>
                  <a:cubicBezTo>
                    <a:pt x="76" y="42"/>
                    <a:pt x="77" y="42"/>
                    <a:pt x="77" y="42"/>
                  </a:cubicBezTo>
                  <a:cubicBezTo>
                    <a:pt x="100" y="42"/>
                    <a:pt x="100" y="42"/>
                    <a:pt x="100" y="42"/>
                  </a:cubicBezTo>
                  <a:cubicBezTo>
                    <a:pt x="100" y="41"/>
                    <a:pt x="100" y="40"/>
                    <a:pt x="100" y="40"/>
                  </a:cubicBezTo>
                  <a:cubicBezTo>
                    <a:pt x="101" y="39"/>
                    <a:pt x="101" y="38"/>
                    <a:pt x="102" y="37"/>
                  </a:cubicBezTo>
                  <a:cubicBezTo>
                    <a:pt x="103" y="36"/>
                    <a:pt x="103" y="36"/>
                    <a:pt x="103" y="36"/>
                  </a:cubicBezTo>
                  <a:cubicBezTo>
                    <a:pt x="106" y="33"/>
                    <a:pt x="106" y="33"/>
                    <a:pt x="106" y="33"/>
                  </a:cubicBezTo>
                  <a:cubicBezTo>
                    <a:pt x="108" y="32"/>
                    <a:pt x="108" y="32"/>
                    <a:pt x="108" y="32"/>
                  </a:cubicBezTo>
                  <a:cubicBezTo>
                    <a:pt x="110" y="28"/>
                    <a:pt x="110" y="24"/>
                    <a:pt x="107" y="20"/>
                  </a:cubicBezTo>
                  <a:cubicBezTo>
                    <a:pt x="102" y="15"/>
                    <a:pt x="102" y="15"/>
                    <a:pt x="102" y="15"/>
                  </a:cubicBezTo>
                  <a:cubicBezTo>
                    <a:pt x="99" y="13"/>
                    <a:pt x="95" y="13"/>
                    <a:pt x="91" y="15"/>
                  </a:cubicBezTo>
                  <a:cubicBezTo>
                    <a:pt x="89" y="17"/>
                    <a:pt x="89" y="17"/>
                    <a:pt x="89" y="17"/>
                  </a:cubicBezTo>
                  <a:cubicBezTo>
                    <a:pt x="85" y="21"/>
                    <a:pt x="85" y="21"/>
                    <a:pt x="85" y="21"/>
                  </a:cubicBezTo>
                  <a:cubicBezTo>
                    <a:pt x="85" y="21"/>
                    <a:pt x="85" y="21"/>
                    <a:pt x="85" y="21"/>
                  </a:cubicBezTo>
                  <a:cubicBezTo>
                    <a:pt x="85" y="21"/>
                    <a:pt x="85" y="21"/>
                    <a:pt x="85" y="21"/>
                  </a:cubicBezTo>
                  <a:cubicBezTo>
                    <a:pt x="83" y="23"/>
                    <a:pt x="80" y="23"/>
                    <a:pt x="77" y="22"/>
                  </a:cubicBezTo>
                  <a:cubicBezTo>
                    <a:pt x="77" y="22"/>
                    <a:pt x="76" y="21"/>
                    <a:pt x="75" y="21"/>
                  </a:cubicBezTo>
                  <a:cubicBezTo>
                    <a:pt x="74" y="19"/>
                    <a:pt x="73" y="18"/>
                    <a:pt x="73" y="16"/>
                  </a:cubicBezTo>
                  <a:cubicBezTo>
                    <a:pt x="73" y="14"/>
                    <a:pt x="73" y="14"/>
                    <a:pt x="73" y="14"/>
                  </a:cubicBezTo>
                  <a:cubicBezTo>
                    <a:pt x="73" y="10"/>
                    <a:pt x="73" y="10"/>
                    <a:pt x="73" y="10"/>
                  </a:cubicBezTo>
                  <a:cubicBezTo>
                    <a:pt x="73" y="8"/>
                    <a:pt x="73" y="8"/>
                    <a:pt x="73" y="8"/>
                  </a:cubicBezTo>
                  <a:cubicBezTo>
                    <a:pt x="72" y="4"/>
                    <a:pt x="69" y="0"/>
                    <a:pt x="65" y="0"/>
                  </a:cubicBezTo>
                  <a:cubicBezTo>
                    <a:pt x="58" y="0"/>
                    <a:pt x="58" y="0"/>
                    <a:pt x="58" y="0"/>
                  </a:cubicBezTo>
                  <a:cubicBezTo>
                    <a:pt x="54" y="0"/>
                    <a:pt x="50" y="4"/>
                    <a:pt x="50" y="8"/>
                  </a:cubicBezTo>
                  <a:cubicBezTo>
                    <a:pt x="50" y="10"/>
                    <a:pt x="50" y="10"/>
                    <a:pt x="50" y="10"/>
                  </a:cubicBezTo>
                  <a:cubicBezTo>
                    <a:pt x="50" y="14"/>
                    <a:pt x="50" y="14"/>
                    <a:pt x="50" y="14"/>
                  </a:cubicBezTo>
                  <a:cubicBezTo>
                    <a:pt x="50" y="16"/>
                    <a:pt x="50" y="16"/>
                    <a:pt x="50" y="16"/>
                  </a:cubicBezTo>
                  <a:cubicBezTo>
                    <a:pt x="50" y="16"/>
                    <a:pt x="50" y="16"/>
                    <a:pt x="50" y="16"/>
                  </a:cubicBezTo>
                  <a:cubicBezTo>
                    <a:pt x="50" y="16"/>
                    <a:pt x="50" y="16"/>
                    <a:pt x="50" y="16"/>
                  </a:cubicBezTo>
                  <a:cubicBezTo>
                    <a:pt x="50" y="16"/>
                    <a:pt x="50" y="16"/>
                    <a:pt x="50" y="17"/>
                  </a:cubicBezTo>
                  <a:cubicBezTo>
                    <a:pt x="50" y="17"/>
                    <a:pt x="50" y="17"/>
                    <a:pt x="50" y="17"/>
                  </a:cubicBezTo>
                  <a:cubicBezTo>
                    <a:pt x="50" y="17"/>
                    <a:pt x="50" y="17"/>
                    <a:pt x="50" y="17"/>
                  </a:cubicBezTo>
                  <a:cubicBezTo>
                    <a:pt x="50" y="17"/>
                    <a:pt x="50" y="17"/>
                    <a:pt x="50" y="17"/>
                  </a:cubicBezTo>
                  <a:cubicBezTo>
                    <a:pt x="50" y="18"/>
                    <a:pt x="49" y="18"/>
                    <a:pt x="49" y="18"/>
                  </a:cubicBezTo>
                  <a:cubicBezTo>
                    <a:pt x="49" y="18"/>
                    <a:pt x="49" y="18"/>
                    <a:pt x="49" y="18"/>
                  </a:cubicBezTo>
                  <a:cubicBezTo>
                    <a:pt x="49" y="18"/>
                    <a:pt x="49" y="18"/>
                    <a:pt x="49" y="19"/>
                  </a:cubicBezTo>
                  <a:cubicBezTo>
                    <a:pt x="49" y="19"/>
                    <a:pt x="49" y="19"/>
                    <a:pt x="49" y="19"/>
                  </a:cubicBezTo>
                  <a:cubicBezTo>
                    <a:pt x="49" y="20"/>
                    <a:pt x="48" y="20"/>
                    <a:pt x="47" y="21"/>
                  </a:cubicBezTo>
                  <a:cubicBezTo>
                    <a:pt x="46" y="22"/>
                    <a:pt x="44" y="23"/>
                    <a:pt x="42" y="23"/>
                  </a:cubicBezTo>
                  <a:cubicBezTo>
                    <a:pt x="40" y="23"/>
                    <a:pt x="39" y="22"/>
                    <a:pt x="37" y="21"/>
                  </a:cubicBezTo>
                  <a:cubicBezTo>
                    <a:pt x="36" y="20"/>
                    <a:pt x="36" y="20"/>
                    <a:pt x="36" y="20"/>
                  </a:cubicBezTo>
                  <a:cubicBezTo>
                    <a:pt x="33" y="17"/>
                    <a:pt x="33" y="17"/>
                    <a:pt x="33" y="17"/>
                  </a:cubicBezTo>
                  <a:cubicBezTo>
                    <a:pt x="32" y="15"/>
                    <a:pt x="32" y="15"/>
                    <a:pt x="32" y="15"/>
                  </a:cubicBezTo>
                  <a:cubicBezTo>
                    <a:pt x="28" y="13"/>
                    <a:pt x="24" y="13"/>
                    <a:pt x="20" y="15"/>
                  </a:cubicBezTo>
                  <a:cubicBezTo>
                    <a:pt x="15" y="20"/>
                    <a:pt x="15" y="20"/>
                    <a:pt x="15" y="20"/>
                  </a:cubicBezTo>
                  <a:cubicBezTo>
                    <a:pt x="13" y="24"/>
                    <a:pt x="13" y="28"/>
                    <a:pt x="15" y="32"/>
                  </a:cubicBezTo>
                  <a:cubicBezTo>
                    <a:pt x="17" y="33"/>
                    <a:pt x="17" y="33"/>
                    <a:pt x="17" y="33"/>
                  </a:cubicBezTo>
                  <a:cubicBezTo>
                    <a:pt x="21" y="37"/>
                    <a:pt x="21" y="37"/>
                    <a:pt x="21" y="37"/>
                  </a:cubicBezTo>
                  <a:cubicBezTo>
                    <a:pt x="21" y="37"/>
                    <a:pt x="21" y="37"/>
                    <a:pt x="21" y="37"/>
                  </a:cubicBezTo>
                  <a:cubicBezTo>
                    <a:pt x="21" y="38"/>
                    <a:pt x="21" y="38"/>
                    <a:pt x="21" y="38"/>
                  </a:cubicBezTo>
                  <a:cubicBezTo>
                    <a:pt x="21" y="38"/>
                    <a:pt x="21" y="38"/>
                    <a:pt x="22" y="38"/>
                  </a:cubicBezTo>
                  <a:cubicBezTo>
                    <a:pt x="22" y="38"/>
                    <a:pt x="22" y="38"/>
                    <a:pt x="22" y="38"/>
                  </a:cubicBezTo>
                  <a:cubicBezTo>
                    <a:pt x="22" y="38"/>
                    <a:pt x="22" y="38"/>
                    <a:pt x="22" y="39"/>
                  </a:cubicBezTo>
                  <a:cubicBezTo>
                    <a:pt x="22" y="39"/>
                    <a:pt x="22" y="39"/>
                    <a:pt x="22" y="39"/>
                  </a:cubicBezTo>
                  <a:cubicBezTo>
                    <a:pt x="22" y="39"/>
                    <a:pt x="22" y="39"/>
                    <a:pt x="22" y="39"/>
                  </a:cubicBezTo>
                  <a:cubicBezTo>
                    <a:pt x="22" y="39"/>
                    <a:pt x="22" y="40"/>
                    <a:pt x="22" y="40"/>
                  </a:cubicBezTo>
                  <a:cubicBezTo>
                    <a:pt x="22" y="40"/>
                    <a:pt x="22" y="40"/>
                    <a:pt x="22" y="40"/>
                  </a:cubicBezTo>
                  <a:cubicBezTo>
                    <a:pt x="22" y="40"/>
                    <a:pt x="23" y="40"/>
                    <a:pt x="23" y="40"/>
                  </a:cubicBezTo>
                  <a:cubicBezTo>
                    <a:pt x="23" y="40"/>
                    <a:pt x="23" y="41"/>
                    <a:pt x="23" y="41"/>
                  </a:cubicBezTo>
                  <a:cubicBezTo>
                    <a:pt x="23" y="41"/>
                    <a:pt x="23" y="41"/>
                    <a:pt x="23" y="41"/>
                  </a:cubicBezTo>
                  <a:cubicBezTo>
                    <a:pt x="23" y="41"/>
                    <a:pt x="23" y="41"/>
                    <a:pt x="23" y="41"/>
                  </a:cubicBezTo>
                  <a:cubicBezTo>
                    <a:pt x="23" y="44"/>
                    <a:pt x="22" y="46"/>
                    <a:pt x="21" y="48"/>
                  </a:cubicBezTo>
                  <a:cubicBezTo>
                    <a:pt x="21" y="48"/>
                    <a:pt x="21" y="48"/>
                    <a:pt x="21" y="48"/>
                  </a:cubicBezTo>
                  <a:cubicBezTo>
                    <a:pt x="19" y="49"/>
                    <a:pt x="18" y="50"/>
                    <a:pt x="16" y="50"/>
                  </a:cubicBezTo>
                  <a:cubicBezTo>
                    <a:pt x="14" y="50"/>
                    <a:pt x="14" y="50"/>
                    <a:pt x="14" y="50"/>
                  </a:cubicBezTo>
                  <a:cubicBezTo>
                    <a:pt x="10" y="50"/>
                    <a:pt x="10" y="50"/>
                    <a:pt x="10" y="50"/>
                  </a:cubicBezTo>
                  <a:cubicBezTo>
                    <a:pt x="8" y="50"/>
                    <a:pt x="8" y="50"/>
                    <a:pt x="8" y="50"/>
                  </a:cubicBezTo>
                  <a:cubicBezTo>
                    <a:pt x="4" y="50"/>
                    <a:pt x="0" y="54"/>
                    <a:pt x="0" y="58"/>
                  </a:cubicBezTo>
                  <a:cubicBezTo>
                    <a:pt x="0" y="65"/>
                    <a:pt x="0" y="65"/>
                    <a:pt x="0" y="65"/>
                  </a:cubicBezTo>
                  <a:cubicBezTo>
                    <a:pt x="0" y="69"/>
                    <a:pt x="4" y="72"/>
                    <a:pt x="8" y="73"/>
                  </a:cubicBezTo>
                  <a:cubicBezTo>
                    <a:pt x="10" y="73"/>
                    <a:pt x="10" y="73"/>
                    <a:pt x="10" y="73"/>
                  </a:cubicBezTo>
                  <a:cubicBezTo>
                    <a:pt x="16" y="73"/>
                    <a:pt x="16" y="73"/>
                    <a:pt x="16" y="73"/>
                  </a:cubicBezTo>
                  <a:cubicBezTo>
                    <a:pt x="16" y="73"/>
                    <a:pt x="16" y="73"/>
                    <a:pt x="17" y="73"/>
                  </a:cubicBezTo>
                  <a:cubicBezTo>
                    <a:pt x="17" y="73"/>
                    <a:pt x="17" y="73"/>
                    <a:pt x="17" y="73"/>
                  </a:cubicBezTo>
                  <a:cubicBezTo>
                    <a:pt x="17" y="73"/>
                    <a:pt x="17" y="73"/>
                    <a:pt x="17" y="73"/>
                  </a:cubicBezTo>
                  <a:cubicBezTo>
                    <a:pt x="21" y="74"/>
                    <a:pt x="23" y="77"/>
                    <a:pt x="23" y="81"/>
                  </a:cubicBezTo>
                  <a:cubicBezTo>
                    <a:pt x="23" y="81"/>
                    <a:pt x="23" y="81"/>
                    <a:pt x="23" y="81"/>
                  </a:cubicBezTo>
                  <a:cubicBezTo>
                    <a:pt x="23" y="82"/>
                    <a:pt x="22" y="84"/>
                    <a:pt x="21" y="85"/>
                  </a:cubicBezTo>
                  <a:cubicBezTo>
                    <a:pt x="20" y="87"/>
                    <a:pt x="20" y="87"/>
                    <a:pt x="20" y="87"/>
                  </a:cubicBezTo>
                  <a:cubicBezTo>
                    <a:pt x="20" y="87"/>
                    <a:pt x="20" y="87"/>
                    <a:pt x="20" y="87"/>
                  </a:cubicBezTo>
                  <a:cubicBezTo>
                    <a:pt x="17" y="89"/>
                    <a:pt x="17" y="89"/>
                    <a:pt x="17" y="89"/>
                  </a:cubicBezTo>
                  <a:cubicBezTo>
                    <a:pt x="15" y="91"/>
                    <a:pt x="15" y="91"/>
                    <a:pt x="15" y="91"/>
                  </a:cubicBezTo>
                  <a:cubicBezTo>
                    <a:pt x="13" y="94"/>
                    <a:pt x="13" y="99"/>
                    <a:pt x="15" y="102"/>
                  </a:cubicBezTo>
                  <a:cubicBezTo>
                    <a:pt x="20" y="107"/>
                    <a:pt x="20" y="107"/>
                    <a:pt x="20" y="107"/>
                  </a:cubicBezTo>
                  <a:cubicBezTo>
                    <a:pt x="24" y="110"/>
                    <a:pt x="28" y="110"/>
                    <a:pt x="32" y="107"/>
                  </a:cubicBezTo>
                  <a:cubicBezTo>
                    <a:pt x="33" y="106"/>
                    <a:pt x="33" y="106"/>
                    <a:pt x="33" y="106"/>
                  </a:cubicBezTo>
                  <a:cubicBezTo>
                    <a:pt x="37" y="102"/>
                    <a:pt x="37" y="102"/>
                    <a:pt x="37" y="102"/>
                  </a:cubicBezTo>
                  <a:cubicBezTo>
                    <a:pt x="37" y="102"/>
                    <a:pt x="37" y="102"/>
                    <a:pt x="37" y="102"/>
                  </a:cubicBezTo>
                  <a:cubicBezTo>
                    <a:pt x="37" y="102"/>
                    <a:pt x="38" y="102"/>
                    <a:pt x="38" y="102"/>
                  </a:cubicBezTo>
                  <a:cubicBezTo>
                    <a:pt x="38" y="101"/>
                    <a:pt x="38" y="101"/>
                    <a:pt x="38" y="101"/>
                  </a:cubicBezTo>
                  <a:cubicBezTo>
                    <a:pt x="38" y="101"/>
                    <a:pt x="38" y="101"/>
                    <a:pt x="38" y="101"/>
                  </a:cubicBezTo>
                  <a:cubicBezTo>
                    <a:pt x="38" y="101"/>
                    <a:pt x="38" y="101"/>
                    <a:pt x="39" y="101"/>
                  </a:cubicBezTo>
                  <a:cubicBezTo>
                    <a:pt x="39" y="101"/>
                    <a:pt x="39" y="101"/>
                    <a:pt x="39" y="101"/>
                  </a:cubicBezTo>
                  <a:cubicBezTo>
                    <a:pt x="39" y="101"/>
                    <a:pt x="39" y="101"/>
                    <a:pt x="39" y="101"/>
                  </a:cubicBezTo>
                  <a:cubicBezTo>
                    <a:pt x="39" y="100"/>
                    <a:pt x="40" y="100"/>
                    <a:pt x="40" y="100"/>
                  </a:cubicBezTo>
                  <a:cubicBezTo>
                    <a:pt x="40" y="100"/>
                    <a:pt x="40" y="100"/>
                    <a:pt x="40" y="100"/>
                  </a:cubicBezTo>
                  <a:cubicBezTo>
                    <a:pt x="40" y="100"/>
                    <a:pt x="40" y="100"/>
                    <a:pt x="40" y="100"/>
                  </a:cubicBezTo>
                  <a:cubicBezTo>
                    <a:pt x="40" y="100"/>
                    <a:pt x="40" y="100"/>
                    <a:pt x="41" y="100"/>
                  </a:cubicBezTo>
                  <a:cubicBezTo>
                    <a:pt x="41" y="100"/>
                    <a:pt x="41" y="100"/>
                    <a:pt x="41" y="100"/>
                  </a:cubicBezTo>
                  <a:cubicBezTo>
                    <a:pt x="41" y="100"/>
                    <a:pt x="41" y="100"/>
                    <a:pt x="41" y="100"/>
                  </a:cubicBezTo>
                  <a:cubicBezTo>
                    <a:pt x="41" y="100"/>
                    <a:pt x="41" y="100"/>
                    <a:pt x="41" y="100"/>
                  </a:cubicBezTo>
                  <a:cubicBezTo>
                    <a:pt x="41" y="100"/>
                    <a:pt x="42" y="100"/>
                    <a:pt x="42" y="100"/>
                  </a:cubicBezTo>
                  <a:cubicBezTo>
                    <a:pt x="44" y="100"/>
                    <a:pt x="46" y="101"/>
                    <a:pt x="48" y="102"/>
                  </a:cubicBezTo>
                  <a:cubicBezTo>
                    <a:pt x="49" y="103"/>
                    <a:pt x="50" y="105"/>
                    <a:pt x="50" y="107"/>
                  </a:cubicBezTo>
                  <a:cubicBezTo>
                    <a:pt x="50" y="109"/>
                    <a:pt x="50" y="109"/>
                    <a:pt x="50" y="109"/>
                  </a:cubicBezTo>
                  <a:cubicBezTo>
                    <a:pt x="50" y="113"/>
                    <a:pt x="50" y="113"/>
                    <a:pt x="50" y="113"/>
                  </a:cubicBezTo>
                  <a:cubicBezTo>
                    <a:pt x="50" y="115"/>
                    <a:pt x="50" y="115"/>
                    <a:pt x="50" y="115"/>
                  </a:cubicBezTo>
                  <a:cubicBezTo>
                    <a:pt x="50" y="119"/>
                    <a:pt x="54" y="122"/>
                    <a:pt x="58" y="123"/>
                  </a:cubicBezTo>
                  <a:cubicBezTo>
                    <a:pt x="58" y="123"/>
                    <a:pt x="58" y="123"/>
                    <a:pt x="58" y="123"/>
                  </a:cubicBezTo>
                  <a:cubicBezTo>
                    <a:pt x="56" y="120"/>
                    <a:pt x="56" y="117"/>
                    <a:pt x="56" y="113"/>
                  </a:cubicBezTo>
                  <a:lnTo>
                    <a:pt x="5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2"/>
          <p:cNvSpPr>
            <a:spLocks noGrp="1"/>
          </p:cNvSpPr>
          <p:nvPr>
            <p:ph type="body" sz="quarter" idx="10"/>
          </p:nvPr>
        </p:nvSpPr>
        <p:spPr>
          <a:xfrm>
            <a:off x="2209596" y="425878"/>
            <a:ext cx="4504268" cy="556735"/>
          </a:xfrm>
        </p:spPr>
        <p:txBody>
          <a:bodyPr/>
          <a:lstStyle/>
          <a:p>
            <a:r>
              <a:rPr lang="zh-CN" altLang="en-US" dirty="0" smtClean="0">
                <a:solidFill>
                  <a:schemeClr val="tx1"/>
                </a:solidFill>
              </a:rPr>
              <a:t>地方政府与企业借势</a:t>
            </a:r>
            <a:endParaRPr lang="zh-CN" altLang="en-US" dirty="0">
              <a:solidFill>
                <a:schemeClr val="tx1"/>
              </a:solidFill>
            </a:endParaRPr>
          </a:p>
        </p:txBody>
      </p:sp>
      <p:pic>
        <p:nvPicPr>
          <p:cNvPr id="6" name="图片 5"/>
          <p:cNvPicPr>
            <a:picLocks noChangeAspect="1"/>
          </p:cNvPicPr>
          <p:nvPr/>
        </p:nvPicPr>
        <p:blipFill>
          <a:blip r:embed="rId7"/>
          <a:stretch>
            <a:fillRect/>
          </a:stretch>
        </p:blipFill>
        <p:spPr>
          <a:xfrm>
            <a:off x="8015946" y="1380230"/>
            <a:ext cx="2294344" cy="2957405"/>
          </a:xfrm>
          <a:prstGeom prst="rect">
            <a:avLst/>
          </a:prstGeom>
        </p:spPr>
      </p:pic>
    </p:spTree>
    <p:extLst>
      <p:ext uri="{BB962C8B-B14F-4D97-AF65-F5344CB8AC3E}">
        <p14:creationId xmlns:p14="http://schemas.microsoft.com/office/powerpoint/2010/main" val="38658899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ppt_x"/>
                                          </p:val>
                                        </p:tav>
                                        <p:tav tm="100000">
                                          <p:val>
                                            <p:strVal val="#ppt_x"/>
                                          </p:val>
                                        </p:tav>
                                      </p:tavLst>
                                    </p:anim>
                                    <p:anim calcmode="lin" valueType="num">
                                      <p:cBhvr additive="base">
                                        <p:cTn id="12" dur="500" fill="hold"/>
                                        <p:tgtEl>
                                          <p:spTgt spid="10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fill="hold"/>
                                        <p:tgtEl>
                                          <p:spTgt spid="106"/>
                                        </p:tgtEl>
                                        <p:attrNameLst>
                                          <p:attrName>ppt_x</p:attrName>
                                        </p:attrNameLst>
                                      </p:cBhvr>
                                      <p:tavLst>
                                        <p:tav tm="0">
                                          <p:val>
                                            <p:strVal val="#ppt_x"/>
                                          </p:val>
                                        </p:tav>
                                        <p:tav tm="100000">
                                          <p:val>
                                            <p:strVal val="#ppt_x"/>
                                          </p:val>
                                        </p:tav>
                                      </p:tavLst>
                                    </p:anim>
                                    <p:anim calcmode="lin" valueType="num">
                                      <p:cBhvr additive="base">
                                        <p:cTn id="16" dur="500" fill="hold"/>
                                        <p:tgtEl>
                                          <p:spTgt spid="10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additive="base">
                                        <p:cTn id="23" dur="500" fill="hold"/>
                                        <p:tgtEl>
                                          <p:spTgt spid="109"/>
                                        </p:tgtEl>
                                        <p:attrNameLst>
                                          <p:attrName>ppt_x</p:attrName>
                                        </p:attrNameLst>
                                      </p:cBhvr>
                                      <p:tavLst>
                                        <p:tav tm="0">
                                          <p:val>
                                            <p:strVal val="#ppt_x"/>
                                          </p:val>
                                        </p:tav>
                                        <p:tav tm="100000">
                                          <p:val>
                                            <p:strVal val="#ppt_x"/>
                                          </p:val>
                                        </p:tav>
                                      </p:tavLst>
                                    </p:anim>
                                    <p:anim calcmode="lin" valueType="num">
                                      <p:cBhvr additive="base">
                                        <p:cTn id="24" dur="500" fill="hold"/>
                                        <p:tgtEl>
                                          <p:spTgt spid="10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ppt_x"/>
                                          </p:val>
                                        </p:tav>
                                        <p:tav tm="100000">
                                          <p:val>
                                            <p:strVal val="#ppt_x"/>
                                          </p:val>
                                        </p:tav>
                                      </p:tavLst>
                                    </p:anim>
                                    <p:anim calcmode="lin" valueType="num">
                                      <p:cBhvr additive="base">
                                        <p:cTn id="2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p:bldP spid="107" grpId="0" animBg="1"/>
      <p:bldP spid="1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tx1"/>
                </a:solidFill>
              </a:rPr>
              <a:t>农商用户的痛点</a:t>
            </a:r>
            <a:endParaRPr lang="zh-CN" altLang="en-US" dirty="0">
              <a:solidFill>
                <a:schemeClr val="tx1"/>
              </a:solidFill>
            </a:endParaRPr>
          </a:p>
        </p:txBody>
      </p:sp>
      <p:cxnSp>
        <p:nvCxnSpPr>
          <p:cNvPr id="28" name="Straight Connector 21"/>
          <p:cNvCxnSpPr/>
          <p:nvPr/>
        </p:nvCxnSpPr>
        <p:spPr>
          <a:xfrm>
            <a:off x="1424392" y="5066898"/>
            <a:ext cx="9186800" cy="0"/>
          </a:xfrm>
          <a:prstGeom prst="line">
            <a:avLst/>
          </a:prstGeom>
          <a:ln w="12700" cmpd="sng">
            <a:solidFill>
              <a:srgbClr val="1ED5B7"/>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4"/>
          <p:cNvGrpSpPr/>
          <p:nvPr/>
        </p:nvGrpSpPr>
        <p:grpSpPr>
          <a:xfrm>
            <a:off x="1530714" y="5576189"/>
            <a:ext cx="365091" cy="365091"/>
            <a:chOff x="1068295" y="3417488"/>
            <a:chExt cx="239034" cy="239034"/>
          </a:xfrm>
          <a:solidFill>
            <a:srgbClr val="1ED5B7"/>
          </a:solidFill>
        </p:grpSpPr>
        <p:sp>
          <p:nvSpPr>
            <p:cNvPr id="30" name="Oval 25"/>
            <p:cNvSpPr/>
            <p:nvPr/>
          </p:nvSpPr>
          <p:spPr>
            <a:xfrm>
              <a:off x="1068295" y="3417488"/>
              <a:ext cx="239034" cy="239034"/>
            </a:xfrm>
            <a:prstGeom prst="ellipse">
              <a:avLst/>
            </a:prstGeom>
            <a:grpFill/>
            <a:ln w="3175" cmpd="sng">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lus 26"/>
            <p:cNvSpPr/>
            <p:nvPr/>
          </p:nvSpPr>
          <p:spPr>
            <a:xfrm>
              <a:off x="1129668" y="3475634"/>
              <a:ext cx="115371" cy="115371"/>
            </a:xfrm>
            <a:prstGeom prst="mathPlus">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grpSp>
      <p:sp>
        <p:nvSpPr>
          <p:cNvPr id="36" name="自由: 形状 35"/>
          <p:cNvSpPr/>
          <p:nvPr/>
        </p:nvSpPr>
        <p:spPr>
          <a:xfrm>
            <a:off x="7286624" y="2263775"/>
            <a:ext cx="86780" cy="2413000"/>
          </a:xfrm>
          <a:custGeom>
            <a:avLst/>
            <a:gdLst>
              <a:gd name="connsiteX0" fmla="*/ 86780 w 279400"/>
              <a:gd name="connsiteY0" fmla="*/ 0 h 2413000"/>
              <a:gd name="connsiteX1" fmla="*/ 279400 w 279400"/>
              <a:gd name="connsiteY1" fmla="*/ 0 h 2413000"/>
              <a:gd name="connsiteX2" fmla="*/ 279400 w 279400"/>
              <a:gd name="connsiteY2" fmla="*/ 2413000 h 2413000"/>
              <a:gd name="connsiteX3" fmla="*/ 86779 w 279400"/>
              <a:gd name="connsiteY3" fmla="*/ 2413000 h 2413000"/>
              <a:gd name="connsiteX4" fmla="*/ 43389 w 279400"/>
              <a:gd name="connsiteY4" fmla="*/ 2369610 h 2413000"/>
              <a:gd name="connsiteX5" fmla="*/ 43390 w 279400"/>
              <a:gd name="connsiteY5" fmla="*/ 1249890 h 2413000"/>
              <a:gd name="connsiteX6" fmla="*/ 0 w 279400"/>
              <a:gd name="connsiteY6" fmla="*/ 1206500 h 2413000"/>
              <a:gd name="connsiteX7" fmla="*/ 43390 w 279400"/>
              <a:gd name="connsiteY7" fmla="*/ 1163110 h 2413000"/>
              <a:gd name="connsiteX8" fmla="*/ 43390 w 279400"/>
              <a:gd name="connsiteY8" fmla="*/ 43390 h 2413000"/>
              <a:gd name="connsiteX9" fmla="*/ 86780 w 279400"/>
              <a:gd name="connsiteY9" fmla="*/ 0 h 2413000"/>
              <a:gd name="connsiteX0-1" fmla="*/ 279400 w 370840"/>
              <a:gd name="connsiteY0-2" fmla="*/ 0 h 2413000"/>
              <a:gd name="connsiteX1-3" fmla="*/ 279400 w 370840"/>
              <a:gd name="connsiteY1-4" fmla="*/ 2413000 h 2413000"/>
              <a:gd name="connsiteX2-5" fmla="*/ 86779 w 370840"/>
              <a:gd name="connsiteY2-6" fmla="*/ 2413000 h 2413000"/>
              <a:gd name="connsiteX3-7" fmla="*/ 43389 w 370840"/>
              <a:gd name="connsiteY3-8" fmla="*/ 2369610 h 2413000"/>
              <a:gd name="connsiteX4-9" fmla="*/ 43390 w 370840"/>
              <a:gd name="connsiteY4-10" fmla="*/ 1249890 h 2413000"/>
              <a:gd name="connsiteX5-11" fmla="*/ 0 w 370840"/>
              <a:gd name="connsiteY5-12" fmla="*/ 1206500 h 2413000"/>
              <a:gd name="connsiteX6-13" fmla="*/ 43390 w 370840"/>
              <a:gd name="connsiteY6-14" fmla="*/ 1163110 h 2413000"/>
              <a:gd name="connsiteX7-15" fmla="*/ 43390 w 370840"/>
              <a:gd name="connsiteY7-16" fmla="*/ 43390 h 2413000"/>
              <a:gd name="connsiteX8-17" fmla="*/ 86780 w 370840"/>
              <a:gd name="connsiteY8-18" fmla="*/ 0 h 2413000"/>
              <a:gd name="connsiteX9-19" fmla="*/ 370840 w 370840"/>
              <a:gd name="connsiteY9-20" fmla="*/ 91440 h 2413000"/>
              <a:gd name="connsiteX0-21" fmla="*/ 279400 w 279400"/>
              <a:gd name="connsiteY0-22" fmla="*/ 0 h 2413000"/>
              <a:gd name="connsiteX1-23" fmla="*/ 279400 w 279400"/>
              <a:gd name="connsiteY1-24" fmla="*/ 2413000 h 2413000"/>
              <a:gd name="connsiteX2-25" fmla="*/ 86779 w 279400"/>
              <a:gd name="connsiteY2-26" fmla="*/ 2413000 h 2413000"/>
              <a:gd name="connsiteX3-27" fmla="*/ 43389 w 279400"/>
              <a:gd name="connsiteY3-28" fmla="*/ 2369610 h 2413000"/>
              <a:gd name="connsiteX4-29" fmla="*/ 43390 w 279400"/>
              <a:gd name="connsiteY4-30" fmla="*/ 1249890 h 2413000"/>
              <a:gd name="connsiteX5-31" fmla="*/ 0 w 279400"/>
              <a:gd name="connsiteY5-32" fmla="*/ 1206500 h 2413000"/>
              <a:gd name="connsiteX6-33" fmla="*/ 43390 w 279400"/>
              <a:gd name="connsiteY6-34" fmla="*/ 1163110 h 2413000"/>
              <a:gd name="connsiteX7-35" fmla="*/ 43390 w 279400"/>
              <a:gd name="connsiteY7-36" fmla="*/ 43390 h 2413000"/>
              <a:gd name="connsiteX8-37" fmla="*/ 86780 w 279400"/>
              <a:gd name="connsiteY8-38" fmla="*/ 0 h 2413000"/>
              <a:gd name="connsiteX0-39" fmla="*/ 279400 w 279400"/>
              <a:gd name="connsiteY0-40" fmla="*/ 2413000 h 2413000"/>
              <a:gd name="connsiteX1-41" fmla="*/ 86779 w 279400"/>
              <a:gd name="connsiteY1-42" fmla="*/ 2413000 h 2413000"/>
              <a:gd name="connsiteX2-43" fmla="*/ 43389 w 279400"/>
              <a:gd name="connsiteY2-44" fmla="*/ 2369610 h 2413000"/>
              <a:gd name="connsiteX3-45" fmla="*/ 43390 w 279400"/>
              <a:gd name="connsiteY3-46" fmla="*/ 1249890 h 2413000"/>
              <a:gd name="connsiteX4-47" fmla="*/ 0 w 279400"/>
              <a:gd name="connsiteY4-48" fmla="*/ 1206500 h 2413000"/>
              <a:gd name="connsiteX5-49" fmla="*/ 43390 w 279400"/>
              <a:gd name="connsiteY5-50" fmla="*/ 1163110 h 2413000"/>
              <a:gd name="connsiteX6-51" fmla="*/ 43390 w 279400"/>
              <a:gd name="connsiteY6-52" fmla="*/ 43390 h 2413000"/>
              <a:gd name="connsiteX7-53" fmla="*/ 86780 w 279400"/>
              <a:gd name="connsiteY7-54" fmla="*/ 0 h 2413000"/>
              <a:gd name="connsiteX0-55" fmla="*/ 86779 w 86780"/>
              <a:gd name="connsiteY0-56" fmla="*/ 2413000 h 2413000"/>
              <a:gd name="connsiteX1-57" fmla="*/ 43389 w 86780"/>
              <a:gd name="connsiteY1-58" fmla="*/ 2369610 h 2413000"/>
              <a:gd name="connsiteX2-59" fmla="*/ 43390 w 86780"/>
              <a:gd name="connsiteY2-60" fmla="*/ 1249890 h 2413000"/>
              <a:gd name="connsiteX3-61" fmla="*/ 0 w 86780"/>
              <a:gd name="connsiteY3-62" fmla="*/ 1206500 h 2413000"/>
              <a:gd name="connsiteX4-63" fmla="*/ 43390 w 86780"/>
              <a:gd name="connsiteY4-64" fmla="*/ 1163110 h 2413000"/>
              <a:gd name="connsiteX5-65" fmla="*/ 43390 w 86780"/>
              <a:gd name="connsiteY5-66" fmla="*/ 43390 h 2413000"/>
              <a:gd name="connsiteX6-67" fmla="*/ 86780 w 86780"/>
              <a:gd name="connsiteY6-68" fmla="*/ 0 h 2413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780" h="2413000">
                <a:moveTo>
                  <a:pt x="86779" y="2413000"/>
                </a:moveTo>
                <a:cubicBezTo>
                  <a:pt x="62815" y="2413000"/>
                  <a:pt x="43389" y="2393574"/>
                  <a:pt x="43389" y="2369610"/>
                </a:cubicBezTo>
                <a:cubicBezTo>
                  <a:pt x="43389" y="1996370"/>
                  <a:pt x="43390" y="1623130"/>
                  <a:pt x="43390" y="1249890"/>
                </a:cubicBezTo>
                <a:cubicBezTo>
                  <a:pt x="43390" y="1225926"/>
                  <a:pt x="23964" y="1206500"/>
                  <a:pt x="0" y="1206500"/>
                </a:cubicBezTo>
                <a:cubicBezTo>
                  <a:pt x="23964" y="1206500"/>
                  <a:pt x="43390" y="1187074"/>
                  <a:pt x="43390" y="1163110"/>
                </a:cubicBezTo>
                <a:lnTo>
                  <a:pt x="43390" y="43390"/>
                </a:lnTo>
                <a:cubicBezTo>
                  <a:pt x="43390" y="19426"/>
                  <a:pt x="62816" y="0"/>
                  <a:pt x="86780" y="0"/>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Oval 105"/>
          <p:cNvSpPr/>
          <p:nvPr/>
        </p:nvSpPr>
        <p:spPr>
          <a:xfrm>
            <a:off x="7594599" y="3168972"/>
            <a:ext cx="597613" cy="597613"/>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dirty="0">
              <a:solidFill>
                <a:schemeClr val="tx1"/>
              </a:solidFill>
              <a:latin typeface="+mn-ea"/>
            </a:endParaRPr>
          </a:p>
        </p:txBody>
      </p:sp>
      <p:sp>
        <p:nvSpPr>
          <p:cNvPr id="41" name="Oval 103"/>
          <p:cNvSpPr/>
          <p:nvPr/>
        </p:nvSpPr>
        <p:spPr>
          <a:xfrm>
            <a:off x="7594599" y="2201609"/>
            <a:ext cx="597613" cy="597613"/>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latin typeface="+mn-ea"/>
            </a:endParaRPr>
          </a:p>
        </p:txBody>
      </p:sp>
      <p:sp>
        <p:nvSpPr>
          <p:cNvPr id="46" name="Oval 107"/>
          <p:cNvSpPr/>
          <p:nvPr/>
        </p:nvSpPr>
        <p:spPr>
          <a:xfrm>
            <a:off x="7594599" y="4136335"/>
            <a:ext cx="597613" cy="597613"/>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dirty="0">
              <a:solidFill>
                <a:schemeClr val="tx1"/>
              </a:solidFill>
              <a:latin typeface="+mn-ea"/>
            </a:endParaRPr>
          </a:p>
        </p:txBody>
      </p:sp>
      <p:sp>
        <p:nvSpPr>
          <p:cNvPr id="51" name="文本框 50"/>
          <p:cNvSpPr txBox="1"/>
          <p:nvPr/>
        </p:nvSpPr>
        <p:spPr>
          <a:xfrm>
            <a:off x="8225054" y="2370986"/>
            <a:ext cx="2250742" cy="692497"/>
          </a:xfrm>
          <a:prstGeom prst="rect">
            <a:avLst/>
          </a:prstGeom>
          <a:noFill/>
        </p:spPr>
        <p:txBody>
          <a:bodyPr wrap="square" rtlCol="0">
            <a:spAutoFit/>
          </a:bodyPr>
          <a:lstStyle/>
          <a:p>
            <a:pPr algn="just">
              <a:lnSpc>
                <a:spcPct val="130000"/>
              </a:lnSpc>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因要回收成本，只能低价出售给收货商来成吨拉走，回收成本远远不够利润。</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Rectangle 36"/>
          <p:cNvSpPr>
            <a:spLocks noChangeArrowheads="1"/>
          </p:cNvSpPr>
          <p:nvPr/>
        </p:nvSpPr>
        <p:spPr bwMode="auto">
          <a:xfrm>
            <a:off x="8225053" y="214445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200" b="1" dirty="0" smtClean="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低价处理</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文本框 52"/>
          <p:cNvSpPr txBox="1"/>
          <p:nvPr/>
        </p:nvSpPr>
        <p:spPr>
          <a:xfrm>
            <a:off x="8225054" y="3338349"/>
            <a:ext cx="2250742" cy="692497"/>
          </a:xfrm>
          <a:prstGeom prst="rect">
            <a:avLst/>
          </a:prstGeom>
          <a:noFill/>
        </p:spPr>
        <p:txBody>
          <a:bodyPr wrap="square" rtlCol="0">
            <a:spAutoFit/>
          </a:bodyPr>
          <a:lstStyle/>
          <a:p>
            <a:pPr algn="just">
              <a:lnSpc>
                <a:spcPct val="130000"/>
              </a:lnSpc>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农商都有自己地窖及保存方法，但长久还是有腐烂，品相不好的农产品，扔掉或超低价处理给饮料厂。</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Rectangle 36"/>
          <p:cNvSpPr>
            <a:spLocks noChangeArrowheads="1"/>
          </p:cNvSpPr>
          <p:nvPr/>
        </p:nvSpPr>
        <p:spPr bwMode="auto">
          <a:xfrm>
            <a:off x="8225053" y="311182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200" b="1" dirty="0" smtClean="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存放库存</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文本框 54"/>
          <p:cNvSpPr txBox="1"/>
          <p:nvPr/>
        </p:nvSpPr>
        <p:spPr>
          <a:xfrm>
            <a:off x="8225054" y="4305712"/>
            <a:ext cx="2250742" cy="692497"/>
          </a:xfrm>
          <a:prstGeom prst="rect">
            <a:avLst/>
          </a:prstGeom>
          <a:noFill/>
        </p:spPr>
        <p:txBody>
          <a:bodyPr wrap="square" rtlCol="0">
            <a:spAutoFit/>
          </a:bodyPr>
          <a:lstStyle/>
          <a:p>
            <a:pPr algn="just">
              <a:lnSpc>
                <a:spcPct val="130000"/>
              </a:lnSpc>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超市及商场对自产农品不认可，无检验报告，只能在集市，蚂蚁搬家自行消化销售，低价处理。</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Rectangle 36"/>
          <p:cNvSpPr>
            <a:spLocks noChangeArrowheads="1"/>
          </p:cNvSpPr>
          <p:nvPr/>
        </p:nvSpPr>
        <p:spPr bwMode="auto">
          <a:xfrm>
            <a:off x="8225053" y="4079185"/>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200" b="1" dirty="0" smtClean="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自行销售</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7" name="文本框 56"/>
          <p:cNvSpPr txBox="1"/>
          <p:nvPr/>
        </p:nvSpPr>
        <p:spPr>
          <a:xfrm>
            <a:off x="2486468" y="5486824"/>
            <a:ext cx="90211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rgbClr val="44546A"/>
                </a:solidFill>
                <a:latin typeface="+mn-ea"/>
              </a:defRPr>
            </a:lvl1pPr>
          </a:lstStyle>
          <a:p>
            <a:r>
              <a:rPr lang="zh-CN" altLang="en-US" sz="1600" b="0" dirty="0" smtClean="0">
                <a:solidFill>
                  <a:schemeClr val="accent6"/>
                </a:solidFill>
                <a:latin typeface="微软雅黑" panose="020B0503020204020204" pitchFamily="34" charset="-122"/>
                <a:ea typeface="微软雅黑" panose="020B0503020204020204" pitchFamily="34" charset="-122"/>
              </a:rPr>
              <a:t>货源问题：</a:t>
            </a:r>
            <a:r>
              <a:rPr lang="zh-CN" altLang="en-US" sz="1600" b="0" dirty="0" smtClean="0">
                <a:solidFill>
                  <a:schemeClr val="tx1">
                    <a:lumMod val="50000"/>
                    <a:lumOff val="50000"/>
                  </a:schemeClr>
                </a:solidFill>
                <a:latin typeface="微软雅黑" panose="020B0503020204020204" pitchFamily="34" charset="-122"/>
                <a:ea typeface="微软雅黑" panose="020B0503020204020204" pitchFamily="34" charset="-122"/>
              </a:rPr>
              <a:t>农产品货源品质问题，收成及成本因气候问题，土壤问题收成打折，货源品质不佳。</a:t>
            </a:r>
            <a:endParaRPr lang="en-US" altLang="zh-CN" sz="1600" b="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600" b="0" dirty="0" smtClean="0">
                <a:solidFill>
                  <a:schemeClr val="accent6"/>
                </a:solidFill>
                <a:latin typeface="微软雅黑" panose="020B0503020204020204" pitchFamily="34" charset="-122"/>
                <a:ea typeface="微软雅黑" panose="020B0503020204020204" pitchFamily="34" charset="-122"/>
              </a:rPr>
              <a:t>信任问题：</a:t>
            </a:r>
            <a:r>
              <a:rPr lang="zh-CN" altLang="en-US" sz="1600" b="0" dirty="0" smtClean="0">
                <a:solidFill>
                  <a:schemeClr val="tx1">
                    <a:lumMod val="50000"/>
                    <a:lumOff val="50000"/>
                  </a:schemeClr>
                </a:solidFill>
                <a:latin typeface="微软雅黑" panose="020B0503020204020204" pitchFamily="34" charset="-122"/>
                <a:ea typeface="微软雅黑" panose="020B0503020204020204" pitchFamily="34" charset="-122"/>
              </a:rPr>
              <a:t>消费者对农产品的品质有质疑，农药残留，农药使用是否达标，对人体是否有潜在危害。</a:t>
            </a:r>
            <a:endParaRPr lang="zh-CN" altLang="en-US" sz="1600" b="0" dirty="0">
              <a:solidFill>
                <a:schemeClr val="tx1">
                  <a:lumMod val="50000"/>
                  <a:lumOff val="50000"/>
                </a:schemeClr>
              </a:solidFill>
            </a:endParaRPr>
          </a:p>
        </p:txBody>
      </p:sp>
      <p:sp>
        <p:nvSpPr>
          <p:cNvPr id="35" name="箭头3"/>
          <p:cNvSpPr/>
          <p:nvPr/>
        </p:nvSpPr>
        <p:spPr bwMode="gray">
          <a:xfrm flipV="1">
            <a:off x="3448886" y="3282561"/>
            <a:ext cx="1206386" cy="14069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75000"/>
            </a:sysClr>
          </a:solidFill>
          <a:ln>
            <a:noFill/>
          </a:ln>
          <a:effectLst/>
        </p:spPr>
        <p:txBody>
          <a:bodyPr wrap="none" lIns="68571" tIns="34285" rIns="68571" bIns="34285"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0" name="箭头2"/>
          <p:cNvSpPr/>
          <p:nvPr/>
        </p:nvSpPr>
        <p:spPr bwMode="gray">
          <a:xfrm rot="16200000">
            <a:off x="3745373" y="2736458"/>
            <a:ext cx="358296" cy="1433956"/>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ysClr val="window" lastClr="FFFFFF">
              <a:lumMod val="75000"/>
            </a:sysClr>
          </a:solidFill>
          <a:ln>
            <a:noFill/>
          </a:ln>
          <a:effectLst/>
        </p:spPr>
        <p:txBody>
          <a:bodyPr wrap="none" lIns="68571" tIns="34285" rIns="68571" bIns="34285"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4" name="箭头1"/>
          <p:cNvSpPr/>
          <p:nvPr/>
        </p:nvSpPr>
        <p:spPr bwMode="gray">
          <a:xfrm>
            <a:off x="3441128" y="2199529"/>
            <a:ext cx="1206386" cy="14069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75000"/>
            </a:sysClr>
          </a:solidFill>
          <a:ln>
            <a:noFill/>
          </a:ln>
          <a:effectLst/>
        </p:spPr>
        <p:txBody>
          <a:bodyPr wrap="none" lIns="68571" tIns="34285" rIns="68571" bIns="34285"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5" name="标题1"/>
          <p:cNvSpPr>
            <a:spLocks noChangeArrowheads="1"/>
          </p:cNvSpPr>
          <p:nvPr/>
        </p:nvSpPr>
        <p:spPr bwMode="gray">
          <a:xfrm>
            <a:off x="4730860" y="1932723"/>
            <a:ext cx="1993390" cy="866499"/>
          </a:xfrm>
          <a:prstGeom prst="roundRect">
            <a:avLst>
              <a:gd name="adj" fmla="val 11921"/>
            </a:avLst>
          </a:prstGeom>
          <a:solidFill>
            <a:srgbClr val="1ED5B7"/>
          </a:solidFill>
          <a:ln w="25400" cap="flat" cmpd="sng" algn="ctr">
            <a:noFill/>
            <a:prstDash val="solid"/>
          </a:ln>
          <a:effectLst>
            <a:outerShdw blurRad="50800" dist="38100" dir="2700000" algn="tl" rotWithShape="0">
              <a:prstClr val="black">
                <a:alpha val="40000"/>
              </a:prstClr>
            </a:outerShdw>
          </a:effectLst>
        </p:spPr>
        <p:txBody>
          <a:bodyPr lIns="68571" tIns="34285" rIns="68571"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smtClean="0">
                <a:solidFill>
                  <a:sysClr val="window" lastClr="FFFFFF">
                    <a:lumMod val="95000"/>
                  </a:sysClr>
                </a:solidFill>
                <a:latin typeface="微软雅黑" panose="020B0503020204020204" pitchFamily="34" charset="-122"/>
                <a:ea typeface="微软雅黑" panose="020B0503020204020204" pitchFamily="34" charset="-122"/>
              </a:rPr>
              <a:t>坐等收货商来上门收货，价格压价等问题。</a:t>
            </a:r>
            <a:endParaRPr lang="zh-CN" altLang="zh-CN"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49" name="标题2"/>
          <p:cNvSpPr>
            <a:spLocks noChangeArrowheads="1"/>
          </p:cNvSpPr>
          <p:nvPr/>
        </p:nvSpPr>
        <p:spPr bwMode="gray">
          <a:xfrm>
            <a:off x="4740381" y="3009990"/>
            <a:ext cx="1983869" cy="866499"/>
          </a:xfrm>
          <a:prstGeom prst="roundRect">
            <a:avLst>
              <a:gd name="adj" fmla="val 11921"/>
            </a:avLst>
          </a:prstGeom>
          <a:solidFill>
            <a:srgbClr val="1ED5B7"/>
          </a:solidFill>
          <a:ln w="25400" cap="flat" cmpd="sng" algn="ctr">
            <a:noFill/>
            <a:prstDash val="solid"/>
          </a:ln>
          <a:effectLst>
            <a:outerShdw blurRad="50800" dist="38100" dir="2700000" algn="tl" rotWithShape="0">
              <a:prstClr val="black">
                <a:alpha val="40000"/>
              </a:prstClr>
            </a:outerShdw>
          </a:effectLst>
        </p:spPr>
        <p:txBody>
          <a:bodyPr lIns="68571" tIns="34285" rIns="68571"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smtClean="0">
                <a:solidFill>
                  <a:sysClr val="window" lastClr="FFFFFF">
                    <a:lumMod val="95000"/>
                  </a:sysClr>
                </a:solidFill>
                <a:latin typeface="微软雅黑" panose="020B0503020204020204" pitchFamily="34" charset="-122"/>
                <a:ea typeface="微软雅黑" panose="020B0503020204020204" pitchFamily="34" charset="-122"/>
              </a:rPr>
              <a:t>收成后，针对农产品存放质量问题，损坏率，腐烂率增加。</a:t>
            </a:r>
            <a:endParaRPr lang="zh-CN" altLang="en-US"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58" name="标题3"/>
          <p:cNvSpPr>
            <a:spLocks noChangeArrowheads="1"/>
          </p:cNvSpPr>
          <p:nvPr/>
        </p:nvSpPr>
        <p:spPr bwMode="gray">
          <a:xfrm>
            <a:off x="4726100" y="4090641"/>
            <a:ext cx="1998150" cy="865719"/>
          </a:xfrm>
          <a:prstGeom prst="roundRect">
            <a:avLst>
              <a:gd name="adj" fmla="val 11921"/>
            </a:avLst>
          </a:prstGeom>
          <a:solidFill>
            <a:srgbClr val="1ED5B7"/>
          </a:solidFill>
          <a:ln w="25400" cap="flat" cmpd="sng" algn="ctr">
            <a:noFill/>
            <a:prstDash val="solid"/>
          </a:ln>
          <a:effectLst>
            <a:outerShdw blurRad="50800" dist="38100" dir="2700000" algn="tl" rotWithShape="0">
              <a:prstClr val="black">
                <a:alpha val="40000"/>
              </a:prstClr>
            </a:outerShdw>
          </a:effectLst>
        </p:spPr>
        <p:txBody>
          <a:bodyPr lIns="68571" tIns="34285" rIns="68571"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smtClean="0">
                <a:solidFill>
                  <a:sysClr val="window" lastClr="FFFFFF">
                    <a:lumMod val="95000"/>
                  </a:sysClr>
                </a:solidFill>
                <a:latin typeface="微软雅黑" panose="020B0503020204020204" pitchFamily="34" charset="-122"/>
                <a:ea typeface="微软雅黑" panose="020B0503020204020204" pitchFamily="34" charset="-122"/>
              </a:rPr>
              <a:t>消费者对农产品的质疑，农药使用是否达标，是否用有机化肥。</a:t>
            </a:r>
            <a:endParaRPr lang="zh-CN" altLang="en-US"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59" name="Oval 19"/>
          <p:cNvSpPr>
            <a:spLocks noChangeArrowheads="1"/>
          </p:cNvSpPr>
          <p:nvPr/>
        </p:nvSpPr>
        <p:spPr bwMode="auto">
          <a:xfrm>
            <a:off x="3053873" y="2904726"/>
            <a:ext cx="1079438" cy="1079750"/>
          </a:xfrm>
          <a:prstGeom prst="roundRect">
            <a:avLst/>
          </a:prstGeom>
          <a:solidFill>
            <a:srgbClr val="1ED5B7"/>
          </a:solidFill>
          <a:ln w="3175" cap="flat" cmpd="sng" algn="ctr">
            <a:noFill/>
            <a:prstDash val="solid"/>
          </a:ln>
          <a:effectLst>
            <a:outerShdw blurRad="50800" dist="38100" dir="2700000" algn="tl" rotWithShape="0">
              <a:prstClr val="black">
                <a:alpha val="40000"/>
              </a:prstClr>
            </a:outerShdw>
          </a:effectLst>
        </p:spPr>
        <p:txBody>
          <a:bodyPr lIns="94487" tIns="34285" rIns="94487" bIns="134982" anchor="ctr"/>
          <a:lstStyle/>
          <a:p>
            <a:pPr algn="ctr">
              <a:lnSpc>
                <a:spcPct val="120000"/>
              </a:lnSpc>
            </a:pPr>
            <a:r>
              <a:rPr lang="zh-CN" altLang="en-US" b="1" kern="0" dirty="0">
                <a:solidFill>
                  <a:srgbClr val="F9F9F9"/>
                </a:solidFill>
                <a:latin typeface="微软雅黑" panose="020B0503020204020204" pitchFamily="34" charset="-122"/>
                <a:ea typeface="微软雅黑" panose="020B0503020204020204" pitchFamily="34" charset="-122"/>
              </a:rPr>
              <a:t>农产品</a:t>
            </a:r>
            <a:r>
              <a:rPr lang="zh-CN" altLang="en-US" b="1" kern="0" dirty="0" smtClean="0">
                <a:solidFill>
                  <a:srgbClr val="F9F9F9"/>
                </a:solidFill>
                <a:latin typeface="微软雅黑" panose="020B0503020204020204" pitchFamily="34" charset="-122"/>
                <a:ea typeface="微软雅黑" panose="020B0503020204020204" pitchFamily="34" charset="-122"/>
              </a:rPr>
              <a:t>出产</a:t>
            </a:r>
            <a:endParaRPr lang="zh-CN" altLang="en-US" b="1" kern="0" dirty="0">
              <a:solidFill>
                <a:srgbClr val="F9F9F9"/>
              </a:solidFill>
              <a:latin typeface="微软雅黑" panose="020B0503020204020204" pitchFamily="34" charset="-122"/>
              <a:ea typeface="微软雅黑" panose="020B0503020204020204" pitchFamily="34" charset="-122"/>
            </a:endParaRPr>
          </a:p>
        </p:txBody>
      </p:sp>
      <p:sp>
        <p:nvSpPr>
          <p:cNvPr id="34" name="矩形 3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181757" y="1957291"/>
            <a:ext cx="1742605" cy="2857143"/>
          </a:xfrm>
          <a:prstGeom prst="rect">
            <a:avLst/>
          </a:prstGeom>
        </p:spPr>
      </p:pic>
      <p:sp>
        <p:nvSpPr>
          <p:cNvPr id="4" name="矩形 3"/>
          <p:cNvSpPr/>
          <p:nvPr/>
        </p:nvSpPr>
        <p:spPr>
          <a:xfrm>
            <a:off x="2487062" y="5107635"/>
            <a:ext cx="1800493" cy="369332"/>
          </a:xfrm>
          <a:prstGeom prst="rect">
            <a:avLst/>
          </a:prstGeom>
        </p:spPr>
        <p:txBody>
          <a:bodyPr wrap="none">
            <a:spAutoFit/>
          </a:bodyPr>
          <a:lstStyle/>
          <a:p>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rPr>
              <a:t>农产品上行之困</a:t>
            </a:r>
            <a:endParaRPr lang="zh-CN" altLang="en-US"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outVertical)">
                                      <p:cBhvr>
                                        <p:cTn id="31" dur="500"/>
                                        <p:tgtEl>
                                          <p:spTgt spid="28"/>
                                        </p:tgtEl>
                                      </p:cBhvr>
                                    </p:animEffect>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750"/>
                                        <p:tgtEl>
                                          <p:spTgt spid="57"/>
                                        </p:tgtEl>
                                      </p:cBhvr>
                                    </p:animEffect>
                                  </p:childTnLst>
                                </p:cTn>
                              </p:par>
                            </p:childTnLst>
                          </p:cTn>
                        </p:par>
                        <p:par>
                          <p:cTn id="41" fill="hold">
                            <p:stCondLst>
                              <p:cond delay="1750"/>
                            </p:stCondLst>
                            <p:childTnLst>
                              <p:par>
                                <p:cTn id="42" presetID="21" presetClass="entr" presetSubtype="1"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heel(1)">
                                      <p:cBhvr>
                                        <p:cTn id="44" dur="500"/>
                                        <p:tgtEl>
                                          <p:spTgt spid="59"/>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par>
                          <p:cTn id="53" fill="hold">
                            <p:stCondLst>
                              <p:cond delay="3250"/>
                            </p:stCondLst>
                            <p:childTnLst>
                              <p:par>
                                <p:cTn id="54" presetID="22" presetClass="entr" presetSubtype="8"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left)">
                                      <p:cBhvr>
                                        <p:cTn id="56" dur="500"/>
                                        <p:tgtEl>
                                          <p:spTgt spid="4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3750"/>
                            </p:stCondLst>
                            <p:childTnLst>
                              <p:par>
                                <p:cTn id="61" presetID="22" presetClass="entr" presetSubtype="8"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1" grpId="0"/>
      <p:bldP spid="52" grpId="0"/>
      <p:bldP spid="53" grpId="0"/>
      <p:bldP spid="54" grpId="0"/>
      <p:bldP spid="55" grpId="0"/>
      <p:bldP spid="56" grpId="0"/>
      <p:bldP spid="57" grpId="0"/>
      <p:bldP spid="35" grpId="0" animBg="1"/>
      <p:bldP spid="60" grpId="0" animBg="1"/>
      <p:bldP spid="44" grpId="0" animBg="1"/>
      <p:bldP spid="45" grpId="0" animBg="1"/>
      <p:bldP spid="49" grpId="0" animBg="1"/>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flipV="1">
            <a:off x="3500545" y="1643931"/>
            <a:ext cx="5190911" cy="4474915"/>
          </a:xfrm>
          <a:prstGeom prst="triangle">
            <a:avLst/>
          </a:pr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71601" y="2794000"/>
            <a:ext cx="9448799" cy="2171700"/>
          </a:xfrm>
          <a:prstGeom prst="rect">
            <a:avLst/>
          </a:prstGeom>
          <a:solidFill>
            <a:srgbClr val="1ED5B7"/>
          </a:solidFill>
          <a:ln>
            <a:solidFill>
              <a:schemeClr val="bg1"/>
            </a:solidFill>
          </a:ln>
          <a:effectLst>
            <a:outerShdw blurRad="635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17309" y="1927354"/>
            <a:ext cx="3557384" cy="830997"/>
          </a:xfrm>
          <a:prstGeom prst="rect">
            <a:avLst/>
          </a:prstGeom>
          <a:noFill/>
        </p:spPr>
        <p:txBody>
          <a:bodyPr wrap="none" rtlCol="0">
            <a:spAutoFit/>
          </a:bodyPr>
          <a:lstStyle>
            <a:defPPr>
              <a:defRPr lang="zh-CN"/>
            </a:defPPr>
            <a:lvl1pPr algn="ctr">
              <a:defRPr sz="4800" b="1" spc="300">
                <a:solidFill>
                  <a:schemeClr val="bg1"/>
                </a:solidFill>
                <a:effectLst>
                  <a:outerShdw blurRad="127000" sx="102000" sy="102000" algn="ctr" rotWithShape="0">
                    <a:prstClr val="black">
                      <a:alpha val="50000"/>
                    </a:prstClr>
                  </a:outerShdw>
                </a:effectLst>
              </a:defRPr>
            </a:lvl1pPr>
          </a:lstStyle>
          <a:p>
            <a:r>
              <a:rPr lang="en-US" altLang="zh-CN" dirty="0"/>
              <a:t>PART TWO</a:t>
            </a:r>
            <a:endParaRPr lang="zh-CN" altLang="en-US" dirty="0"/>
          </a:p>
        </p:txBody>
      </p:sp>
      <p:sp>
        <p:nvSpPr>
          <p:cNvPr id="4" name="文本框 3"/>
          <p:cNvSpPr txBox="1"/>
          <p:nvPr/>
        </p:nvSpPr>
        <p:spPr>
          <a:xfrm>
            <a:off x="2873004" y="3258576"/>
            <a:ext cx="6445996" cy="923330"/>
          </a:xfrm>
          <a:prstGeom prst="rect">
            <a:avLst/>
          </a:prstGeom>
          <a:noFill/>
        </p:spPr>
        <p:txBody>
          <a:bodyPr wrap="none" rtlCol="0">
            <a:spAutoFit/>
          </a:bodyPr>
          <a:lstStyle/>
          <a:p>
            <a:pPr algn="ctr"/>
            <a:r>
              <a:rPr lang="zh-CN" altLang="en-US" sz="5400" b="1" dirty="0" smtClean="0">
                <a:solidFill>
                  <a:schemeClr val="bg1"/>
                </a:solidFill>
              </a:rPr>
              <a:t>建立区域农产品品牌</a:t>
            </a:r>
            <a:endParaRPr lang="zh-CN" altLang="en-US" sz="5400" b="1" dirty="0">
              <a:solidFill>
                <a:schemeClr val="bg1"/>
              </a:solidFill>
            </a:endParaRPr>
          </a:p>
        </p:txBody>
      </p:sp>
      <p:cxnSp>
        <p:nvCxnSpPr>
          <p:cNvPr id="8" name="直接连接符 7"/>
          <p:cNvCxnSpPr/>
          <p:nvPr/>
        </p:nvCxnSpPr>
        <p:spPr>
          <a:xfrm>
            <a:off x="1371601" y="4191153"/>
            <a:ext cx="94487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 calcmode="lin" valueType="num">
                                      <p:cBhvr>
                                        <p:cTn id="13" dur="750" fill="hold"/>
                                        <p:tgtEl>
                                          <p:spTgt spid="2"/>
                                        </p:tgtEl>
                                        <p:attrNameLst>
                                          <p:attrName>style.rotation</p:attrName>
                                        </p:attrNameLst>
                                      </p:cBhvr>
                                      <p:tavLst>
                                        <p:tav tm="0">
                                          <p:val>
                                            <p:fltVal val="360"/>
                                          </p:val>
                                        </p:tav>
                                        <p:tav tm="100000">
                                          <p:val>
                                            <p:fltVal val="0"/>
                                          </p:val>
                                        </p:tav>
                                      </p:tavLst>
                                    </p:anim>
                                    <p:animEffect transition="in" filter="fade">
                                      <p:cBhvr>
                                        <p:cTn id="14" dur="750"/>
                                        <p:tgtEl>
                                          <p:spTgt spid="2"/>
                                        </p:tgtEl>
                                      </p:cBhvr>
                                    </p:animEffect>
                                  </p:childTnLst>
                                </p:cTn>
                              </p:par>
                            </p:childTnLst>
                          </p:cTn>
                        </p:par>
                        <p:par>
                          <p:cTn id="15" fill="hold">
                            <p:stCondLst>
                              <p:cond delay="2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2800"/>
                            </p:stCondLst>
                            <p:childTnLst>
                              <p:par>
                                <p:cTn id="22" presetID="16" presetClass="entr" presetSubtype="37"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占位符 1"/>
          <p:cNvSpPr>
            <a:spLocks noGrp="1"/>
          </p:cNvSpPr>
          <p:nvPr>
            <p:ph type="body" sz="quarter" idx="10"/>
          </p:nvPr>
        </p:nvSpPr>
        <p:spPr/>
        <p:txBody>
          <a:bodyPr/>
          <a:lstStyle/>
          <a:p>
            <a:r>
              <a:rPr lang="zh-CN" altLang="en-US" dirty="0">
                <a:solidFill>
                  <a:schemeClr val="tx1"/>
                </a:solidFill>
              </a:rPr>
              <a:t>请在此处添加标题</a:t>
            </a:r>
          </a:p>
        </p:txBody>
      </p:sp>
      <p:sp>
        <p:nvSpPr>
          <p:cNvPr id="31" name="文本框 30"/>
          <p:cNvSpPr txBox="1"/>
          <p:nvPr/>
        </p:nvSpPr>
        <p:spPr>
          <a:xfrm>
            <a:off x="717538" y="2370562"/>
            <a:ext cx="5079413" cy="2893100"/>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a:t>
            </a: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点击输入文字</a:t>
            </a:r>
          </a:p>
          <a:p>
            <a:pPr>
              <a:lnSpc>
                <a:spcPct val="130000"/>
              </a:lnSpc>
            </a:pPr>
            <a:r>
              <a:rPr lang="zh-CN" altLang="en-US" sz="1400" dirty="0">
                <a:latin typeface="微软雅黑" panose="020B0503020204020204" pitchFamily="34" charset="-122"/>
                <a:ea typeface="微软雅黑" panose="020B0503020204020204" pitchFamily="34" charset="-122"/>
              </a:rPr>
              <a:t>点击输入文字点击输入文字点击输入文字点击输入文字点击输入文字点击输入文字点击输入文字点击输入</a:t>
            </a:r>
            <a:r>
              <a:rPr lang="zh-CN" altLang="en-US" sz="1400" dirty="0" smtClean="0">
                <a:latin typeface="微软雅黑" panose="020B0503020204020204" pitchFamily="34" charset="-122"/>
                <a:ea typeface="微软雅黑" panose="020B0503020204020204" pitchFamily="34" charset="-122"/>
              </a:rPr>
              <a:t>文字</a:t>
            </a:r>
            <a:endParaRPr lang="zh-CN" altLang="en-US" sz="1400" dirty="0">
              <a:latin typeface="微软雅黑" panose="020B0503020204020204" pitchFamily="34" charset="-122"/>
              <a:ea typeface="微软雅黑" panose="020B0503020204020204" pitchFamily="34" charset="-122"/>
            </a:endParaRPr>
          </a:p>
        </p:txBody>
      </p:sp>
      <p:sp>
        <p:nvSpPr>
          <p:cNvPr id="33" name="TextBox 76"/>
          <p:cNvSpPr txBox="1"/>
          <p:nvPr/>
        </p:nvSpPr>
        <p:spPr>
          <a:xfrm>
            <a:off x="0" y="1726572"/>
            <a:ext cx="3049628" cy="523220"/>
          </a:xfrm>
          <a:prstGeom prst="rect">
            <a:avLst/>
          </a:prstGeom>
          <a:noFill/>
        </p:spPr>
        <p:txBody>
          <a:bodyPr wrap="square" rtlCol="0">
            <a:spAutoFit/>
          </a:bodyPr>
          <a:lstStyle/>
          <a:p>
            <a:pPr algn="r"/>
            <a:r>
              <a:rPr lang="zh-CN" altLang="en-US" sz="2800" b="1" dirty="0">
                <a:latin typeface="微软雅黑" panose="020B0503020204020204" pitchFamily="34" charset="-122"/>
                <a:ea typeface="微软雅黑" panose="020B0503020204020204" pitchFamily="34" charset="-122"/>
              </a:rPr>
              <a:t>点击添加标题</a:t>
            </a:r>
          </a:p>
        </p:txBody>
      </p:sp>
      <p:sp>
        <p:nvSpPr>
          <p:cNvPr id="7" name="矩形 6"/>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2" name="组合 4"/>
          <p:cNvGrpSpPr/>
          <p:nvPr/>
        </p:nvGrpSpPr>
        <p:grpSpPr bwMode="auto">
          <a:xfrm>
            <a:off x="1054509" y="2037753"/>
            <a:ext cx="265522" cy="723152"/>
            <a:chOff x="0" y="0"/>
            <a:chExt cx="385763" cy="1054101"/>
          </a:xfrm>
          <a:solidFill>
            <a:schemeClr val="bg1"/>
          </a:solidFill>
        </p:grpSpPr>
        <p:sp>
          <p:nvSpPr>
            <p:cNvPr id="17458" name="Rectangle 40"/>
            <p:cNvSpPr>
              <a:spLocks noChangeArrowheads="1"/>
            </p:cNvSpPr>
            <p:nvPr/>
          </p:nvSpPr>
          <p:spPr bwMode="auto">
            <a:xfrm>
              <a:off x="0" y="215900"/>
              <a:ext cx="385763" cy="114300"/>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59" name="Rectangle 41"/>
            <p:cNvSpPr>
              <a:spLocks noChangeArrowheads="1"/>
            </p:cNvSpPr>
            <p:nvPr/>
          </p:nvSpPr>
          <p:spPr bwMode="auto">
            <a:xfrm>
              <a:off x="0" y="314325"/>
              <a:ext cx="65088" cy="303213"/>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60" name="Rectangle 42"/>
            <p:cNvSpPr>
              <a:spLocks noChangeArrowheads="1"/>
            </p:cNvSpPr>
            <p:nvPr/>
          </p:nvSpPr>
          <p:spPr bwMode="auto">
            <a:xfrm>
              <a:off x="320675" y="300038"/>
              <a:ext cx="65088" cy="317500"/>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61" name="Rectangle 43"/>
            <p:cNvSpPr>
              <a:spLocks noChangeArrowheads="1"/>
            </p:cNvSpPr>
            <p:nvPr/>
          </p:nvSpPr>
          <p:spPr bwMode="auto">
            <a:xfrm>
              <a:off x="88900" y="306388"/>
              <a:ext cx="211138" cy="307975"/>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62" name="Rectangle 44"/>
            <p:cNvSpPr>
              <a:spLocks noChangeArrowheads="1"/>
            </p:cNvSpPr>
            <p:nvPr/>
          </p:nvSpPr>
          <p:spPr bwMode="auto">
            <a:xfrm>
              <a:off x="88900" y="614363"/>
              <a:ext cx="92075" cy="439738"/>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63" name="Rectangle 45"/>
            <p:cNvSpPr>
              <a:spLocks noChangeArrowheads="1"/>
            </p:cNvSpPr>
            <p:nvPr/>
          </p:nvSpPr>
          <p:spPr bwMode="auto">
            <a:xfrm>
              <a:off x="204788" y="611188"/>
              <a:ext cx="92075" cy="442913"/>
            </a:xfrm>
            <a:prstGeom prst="rect">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sp>
          <p:nvSpPr>
            <p:cNvPr id="17464" name="Oval 46"/>
            <p:cNvSpPr>
              <a:spLocks noChangeArrowheads="1"/>
            </p:cNvSpPr>
            <p:nvPr/>
          </p:nvSpPr>
          <p:spPr bwMode="auto">
            <a:xfrm>
              <a:off x="95250" y="0"/>
              <a:ext cx="193675" cy="18573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ea"/>
                <a:ea typeface="+mn-ea"/>
                <a:sym typeface="宋体" panose="02010600030101010101" pitchFamily="2" charset="-122"/>
              </a:endParaRPr>
            </a:p>
          </p:txBody>
        </p:sp>
      </p:grpSp>
      <p:sp>
        <p:nvSpPr>
          <p:cNvPr id="17414" name="文本框 13"/>
          <p:cNvSpPr>
            <a:spLocks noChangeArrowheads="1"/>
          </p:cNvSpPr>
          <p:nvPr/>
        </p:nvSpPr>
        <p:spPr bwMode="auto">
          <a:xfrm>
            <a:off x="1365636" y="1953134"/>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latin typeface="+mn-ea"/>
                <a:sym typeface="Arial" panose="020B0604020202020204" pitchFamily="34" charset="0"/>
              </a:rPr>
              <a:t>59 M</a:t>
            </a:r>
          </a:p>
        </p:txBody>
      </p:sp>
      <p:sp>
        <p:nvSpPr>
          <p:cNvPr id="17415" name="文本框 14"/>
          <p:cNvSpPr>
            <a:spLocks noChangeArrowheads="1"/>
          </p:cNvSpPr>
          <p:nvPr/>
        </p:nvSpPr>
        <p:spPr bwMode="auto">
          <a:xfrm>
            <a:off x="1305241" y="242541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a:t>添加标题</a:t>
            </a:r>
          </a:p>
        </p:txBody>
      </p:sp>
      <p:sp>
        <p:nvSpPr>
          <p:cNvPr id="17416" name="文本框 15"/>
          <p:cNvSpPr>
            <a:spLocks noChangeArrowheads="1"/>
          </p:cNvSpPr>
          <p:nvPr/>
        </p:nvSpPr>
        <p:spPr bwMode="auto">
          <a:xfrm>
            <a:off x="3283974" y="1953134"/>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mn-ea"/>
                <a:sym typeface="Arial" panose="020B0604020202020204" pitchFamily="34" charset="0"/>
              </a:rPr>
              <a:t>79 M</a:t>
            </a:r>
          </a:p>
        </p:txBody>
      </p:sp>
      <p:sp>
        <p:nvSpPr>
          <p:cNvPr id="17417" name="文本框 16"/>
          <p:cNvSpPr>
            <a:spLocks noChangeArrowheads="1"/>
          </p:cNvSpPr>
          <p:nvPr/>
        </p:nvSpPr>
        <p:spPr bwMode="auto">
          <a:xfrm>
            <a:off x="3325369" y="242541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a:t>添加标题</a:t>
            </a:r>
          </a:p>
        </p:txBody>
      </p:sp>
      <p:sp>
        <p:nvSpPr>
          <p:cNvPr id="6" name="文本占位符 5"/>
          <p:cNvSpPr>
            <a:spLocks noGrp="1"/>
          </p:cNvSpPr>
          <p:nvPr>
            <p:ph type="body" sz="quarter" idx="10"/>
          </p:nvPr>
        </p:nvSpPr>
        <p:spPr/>
        <p:txBody>
          <a:bodyPr/>
          <a:lstStyle/>
          <a:p>
            <a:r>
              <a:rPr lang="zh-CN" altLang="en-US" dirty="0">
                <a:solidFill>
                  <a:schemeClr val="tx1"/>
                </a:solidFill>
              </a:rPr>
              <a:t>请在此处添加标题</a:t>
            </a:r>
          </a:p>
        </p:txBody>
      </p:sp>
      <p:graphicFrame>
        <p:nvGraphicFramePr>
          <p:cNvPr id="58" name="图表 57"/>
          <p:cNvGraphicFramePr/>
          <p:nvPr>
            <p:extLst>
              <p:ext uri="{D42A27DB-BD31-4B8C-83A1-F6EECF244321}">
                <p14:modId xmlns:p14="http://schemas.microsoft.com/office/powerpoint/2010/main" val="2948332412"/>
              </p:ext>
            </p:extLst>
          </p:nvPr>
        </p:nvGraphicFramePr>
        <p:xfrm>
          <a:off x="1425291" y="2947652"/>
          <a:ext cx="4138995" cy="2845984"/>
        </p:xfrm>
        <a:graphic>
          <a:graphicData uri="http://schemas.openxmlformats.org/drawingml/2006/chart">
            <c:chart xmlns:c="http://schemas.openxmlformats.org/drawingml/2006/chart" xmlns:r="http://schemas.openxmlformats.org/officeDocument/2006/relationships" r:id="rId3"/>
          </a:graphicData>
        </a:graphic>
      </p:graphicFrame>
      <p:grpSp>
        <p:nvGrpSpPr>
          <p:cNvPr id="59" name="组合 58"/>
          <p:cNvGrpSpPr/>
          <p:nvPr/>
        </p:nvGrpSpPr>
        <p:grpSpPr>
          <a:xfrm>
            <a:off x="983433" y="3823836"/>
            <a:ext cx="391904" cy="391904"/>
            <a:chOff x="7362182" y="3807649"/>
            <a:chExt cx="585787" cy="585787"/>
          </a:xfrm>
          <a:solidFill>
            <a:srgbClr val="B03262"/>
          </a:solidFill>
        </p:grpSpPr>
        <p:sp>
          <p:nvSpPr>
            <p:cNvPr id="60" name="Oval 105"/>
            <p:cNvSpPr/>
            <p:nvPr/>
          </p:nvSpPr>
          <p:spPr>
            <a:xfrm>
              <a:off x="7362182" y="3807649"/>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latin typeface="+mn-ea"/>
              </a:endParaRPr>
            </a:p>
          </p:txBody>
        </p:sp>
        <p:sp>
          <p:nvSpPr>
            <p:cNvPr id="61" name="Freeform 132"/>
            <p:cNvSpPr>
              <a:spLocks noEditPoints="1"/>
            </p:cNvSpPr>
            <p:nvPr/>
          </p:nvSpPr>
          <p:spPr bwMode="auto">
            <a:xfrm>
              <a:off x="7490794" y="3984925"/>
              <a:ext cx="328563" cy="231234"/>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solidFill>
              <a:schemeClr val="bg1"/>
            </a:solidFill>
            <a:ln>
              <a:noFill/>
            </a:ln>
          </p:spPr>
          <p:txBody>
            <a:bodyPr vert="horz" wrap="square" lIns="91440" tIns="45720" rIns="91440" bIns="45720" numCol="1" anchor="t" anchorCtr="0" compatLnSpc="1"/>
            <a:lstStyle/>
            <a:p>
              <a:endParaRPr lang="id-ID">
                <a:latin typeface="+mn-ea"/>
              </a:endParaRPr>
            </a:p>
          </p:txBody>
        </p:sp>
      </p:grpSp>
      <p:grpSp>
        <p:nvGrpSpPr>
          <p:cNvPr id="62" name="组合 61"/>
          <p:cNvGrpSpPr/>
          <p:nvPr/>
        </p:nvGrpSpPr>
        <p:grpSpPr>
          <a:xfrm>
            <a:off x="983433" y="3168852"/>
            <a:ext cx="391904" cy="391904"/>
            <a:chOff x="6029224" y="3801578"/>
            <a:chExt cx="585787" cy="585787"/>
          </a:xfrm>
          <a:solidFill>
            <a:srgbClr val="B03262"/>
          </a:solidFill>
        </p:grpSpPr>
        <p:sp>
          <p:nvSpPr>
            <p:cNvPr id="63" name="Oval 103"/>
            <p:cNvSpPr/>
            <p:nvPr/>
          </p:nvSpPr>
          <p:spPr>
            <a:xfrm>
              <a:off x="6029224" y="3801578"/>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n-ea"/>
              </a:endParaRPr>
            </a:p>
          </p:txBody>
        </p:sp>
        <p:sp>
          <p:nvSpPr>
            <p:cNvPr id="64" name="Freeform 133"/>
            <p:cNvSpPr>
              <a:spLocks noEditPoints="1"/>
            </p:cNvSpPr>
            <p:nvPr/>
          </p:nvSpPr>
          <p:spPr bwMode="auto">
            <a:xfrm>
              <a:off x="6151295" y="3923968"/>
              <a:ext cx="341645" cy="341007"/>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vert="horz" wrap="square" lIns="91440" tIns="45720" rIns="91440" bIns="45720" numCol="1" anchor="t" anchorCtr="0" compatLnSpc="1"/>
            <a:lstStyle/>
            <a:p>
              <a:endParaRPr lang="id-ID">
                <a:latin typeface="+mn-ea"/>
              </a:endParaRPr>
            </a:p>
          </p:txBody>
        </p:sp>
      </p:grpSp>
      <p:grpSp>
        <p:nvGrpSpPr>
          <p:cNvPr id="65" name="组合 64"/>
          <p:cNvGrpSpPr/>
          <p:nvPr/>
        </p:nvGrpSpPr>
        <p:grpSpPr>
          <a:xfrm>
            <a:off x="983433" y="4478819"/>
            <a:ext cx="391904" cy="391904"/>
            <a:chOff x="8695140" y="3801577"/>
            <a:chExt cx="585787" cy="585787"/>
          </a:xfrm>
          <a:solidFill>
            <a:srgbClr val="B03262"/>
          </a:solidFill>
        </p:grpSpPr>
        <p:sp>
          <p:nvSpPr>
            <p:cNvPr id="66" name="Oval 107"/>
            <p:cNvSpPr/>
            <p:nvPr/>
          </p:nvSpPr>
          <p:spPr>
            <a:xfrm>
              <a:off x="8695140" y="3801577"/>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latin typeface="+mn-ea"/>
              </a:endParaRPr>
            </a:p>
          </p:txBody>
        </p:sp>
        <p:grpSp>
          <p:nvGrpSpPr>
            <p:cNvPr id="67" name="Group 134"/>
            <p:cNvGrpSpPr/>
            <p:nvPr/>
          </p:nvGrpSpPr>
          <p:grpSpPr>
            <a:xfrm>
              <a:off x="8853199" y="3882427"/>
              <a:ext cx="269668" cy="424087"/>
              <a:chOff x="871537" y="574552"/>
              <a:chExt cx="568325" cy="893763"/>
            </a:xfrm>
            <a:grpFill/>
          </p:grpSpPr>
          <p:sp>
            <p:nvSpPr>
              <p:cNvPr id="68" name="Freeform 135"/>
              <p:cNvSpPr>
                <a:spLocks noEditPoints="1"/>
              </p:cNvSpPr>
              <p:nvPr/>
            </p:nvSpPr>
            <p:spPr bwMode="auto">
              <a:xfrm>
                <a:off x="871537" y="574552"/>
                <a:ext cx="568325" cy="893763"/>
              </a:xfrm>
              <a:custGeom>
                <a:avLst/>
                <a:gdLst>
                  <a:gd name="T0" fmla="*/ 141 w 148"/>
                  <a:gd name="T1" fmla="*/ 39 h 235"/>
                  <a:gd name="T2" fmla="*/ 92 w 148"/>
                  <a:gd name="T3" fmla="*/ 5 h 235"/>
                  <a:gd name="T4" fmla="*/ 30 w 148"/>
                  <a:gd name="T5" fmla="*/ 15 h 235"/>
                  <a:gd name="T6" fmla="*/ 14 w 148"/>
                  <a:gd name="T7" fmla="*/ 108 h 235"/>
                  <a:gd name="T8" fmla="*/ 13 w 148"/>
                  <a:gd name="T9" fmla="*/ 178 h 235"/>
                  <a:gd name="T10" fmla="*/ 41 w 148"/>
                  <a:gd name="T11" fmla="*/ 223 h 235"/>
                  <a:gd name="T12" fmla="*/ 122 w 148"/>
                  <a:gd name="T13" fmla="*/ 217 h 235"/>
                  <a:gd name="T14" fmla="*/ 141 w 148"/>
                  <a:gd name="T15" fmla="*/ 164 h 235"/>
                  <a:gd name="T16" fmla="*/ 143 w 148"/>
                  <a:gd name="T17" fmla="*/ 109 h 235"/>
                  <a:gd name="T18" fmla="*/ 141 w 148"/>
                  <a:gd name="T19" fmla="*/ 39 h 235"/>
                  <a:gd name="T20" fmla="*/ 96 w 148"/>
                  <a:gd name="T21" fmla="*/ 68 h 235"/>
                  <a:gd name="T22" fmla="*/ 79 w 148"/>
                  <a:gd name="T23" fmla="*/ 101 h 235"/>
                  <a:gd name="T24" fmla="*/ 64 w 148"/>
                  <a:gd name="T25" fmla="*/ 82 h 235"/>
                  <a:gd name="T26" fmla="*/ 72 w 148"/>
                  <a:gd name="T27" fmla="*/ 15 h 235"/>
                  <a:gd name="T28" fmla="*/ 81 w 148"/>
                  <a:gd name="T29" fmla="*/ 14 h 235"/>
                  <a:gd name="T30" fmla="*/ 96 w 148"/>
                  <a:gd name="T31"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235">
                    <a:moveTo>
                      <a:pt x="141" y="39"/>
                    </a:moveTo>
                    <a:cubicBezTo>
                      <a:pt x="138" y="20"/>
                      <a:pt x="120" y="11"/>
                      <a:pt x="92" y="5"/>
                    </a:cubicBezTo>
                    <a:cubicBezTo>
                      <a:pt x="64" y="0"/>
                      <a:pt x="30" y="15"/>
                      <a:pt x="30" y="15"/>
                    </a:cubicBezTo>
                    <a:cubicBezTo>
                      <a:pt x="0" y="31"/>
                      <a:pt x="14" y="103"/>
                      <a:pt x="14" y="108"/>
                    </a:cubicBezTo>
                    <a:cubicBezTo>
                      <a:pt x="15" y="113"/>
                      <a:pt x="13" y="172"/>
                      <a:pt x="13" y="178"/>
                    </a:cubicBezTo>
                    <a:cubicBezTo>
                      <a:pt x="13" y="185"/>
                      <a:pt x="20" y="211"/>
                      <a:pt x="41" y="223"/>
                    </a:cubicBezTo>
                    <a:cubicBezTo>
                      <a:pt x="62" y="235"/>
                      <a:pt x="101" y="235"/>
                      <a:pt x="122" y="217"/>
                    </a:cubicBezTo>
                    <a:cubicBezTo>
                      <a:pt x="144" y="199"/>
                      <a:pt x="141" y="166"/>
                      <a:pt x="141" y="164"/>
                    </a:cubicBezTo>
                    <a:cubicBezTo>
                      <a:pt x="142" y="162"/>
                      <a:pt x="138" y="127"/>
                      <a:pt x="143" y="109"/>
                    </a:cubicBezTo>
                    <a:cubicBezTo>
                      <a:pt x="148" y="92"/>
                      <a:pt x="144" y="58"/>
                      <a:pt x="141" y="39"/>
                    </a:cubicBezTo>
                    <a:moveTo>
                      <a:pt x="96" y="68"/>
                    </a:moveTo>
                    <a:cubicBezTo>
                      <a:pt x="94" y="90"/>
                      <a:pt x="87" y="100"/>
                      <a:pt x="79" y="101"/>
                    </a:cubicBezTo>
                    <a:cubicBezTo>
                      <a:pt x="70" y="103"/>
                      <a:pt x="64" y="82"/>
                      <a:pt x="64" y="82"/>
                    </a:cubicBezTo>
                    <a:cubicBezTo>
                      <a:pt x="54" y="33"/>
                      <a:pt x="69" y="19"/>
                      <a:pt x="72" y="15"/>
                    </a:cubicBezTo>
                    <a:cubicBezTo>
                      <a:pt x="75" y="11"/>
                      <a:pt x="81" y="14"/>
                      <a:pt x="81" y="14"/>
                    </a:cubicBezTo>
                    <a:cubicBezTo>
                      <a:pt x="96" y="25"/>
                      <a:pt x="98" y="46"/>
                      <a:pt x="96" y="6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mn-ea"/>
                </a:endParaRPr>
              </a:p>
            </p:txBody>
          </p:sp>
          <p:sp>
            <p:nvSpPr>
              <p:cNvPr id="69" name="Freeform 136"/>
              <p:cNvSpPr/>
              <p:nvPr/>
            </p:nvSpPr>
            <p:spPr bwMode="auto">
              <a:xfrm>
                <a:off x="1139825" y="666627"/>
                <a:ext cx="69850" cy="155575"/>
              </a:xfrm>
              <a:custGeom>
                <a:avLst/>
                <a:gdLst>
                  <a:gd name="T0" fmla="*/ 9 w 18"/>
                  <a:gd name="T1" fmla="*/ 2 h 41"/>
                  <a:gd name="T2" fmla="*/ 0 w 18"/>
                  <a:gd name="T3" fmla="*/ 12 h 41"/>
                  <a:gd name="T4" fmla="*/ 7 w 18"/>
                  <a:gd name="T5" fmla="*/ 41 h 41"/>
                  <a:gd name="T6" fmla="*/ 18 w 18"/>
                  <a:gd name="T7" fmla="*/ 21 h 41"/>
                  <a:gd name="T8" fmla="*/ 9 w 18"/>
                  <a:gd name="T9" fmla="*/ 2 h 41"/>
                </a:gdLst>
                <a:ahLst/>
                <a:cxnLst>
                  <a:cxn ang="0">
                    <a:pos x="T0" y="T1"/>
                  </a:cxn>
                  <a:cxn ang="0">
                    <a:pos x="T2" y="T3"/>
                  </a:cxn>
                  <a:cxn ang="0">
                    <a:pos x="T4" y="T5"/>
                  </a:cxn>
                  <a:cxn ang="0">
                    <a:pos x="T6" y="T7"/>
                  </a:cxn>
                  <a:cxn ang="0">
                    <a:pos x="T8" y="T9"/>
                  </a:cxn>
                </a:cxnLst>
                <a:rect l="0" t="0" r="r" b="b"/>
                <a:pathLst>
                  <a:path w="18" h="41">
                    <a:moveTo>
                      <a:pt x="9" y="2"/>
                    </a:moveTo>
                    <a:cubicBezTo>
                      <a:pt x="9" y="2"/>
                      <a:pt x="1" y="0"/>
                      <a:pt x="0" y="12"/>
                    </a:cubicBezTo>
                    <a:cubicBezTo>
                      <a:pt x="0" y="23"/>
                      <a:pt x="0" y="40"/>
                      <a:pt x="7" y="41"/>
                    </a:cubicBezTo>
                    <a:cubicBezTo>
                      <a:pt x="15" y="41"/>
                      <a:pt x="18" y="34"/>
                      <a:pt x="18" y="21"/>
                    </a:cubicBezTo>
                    <a:cubicBezTo>
                      <a:pt x="17" y="8"/>
                      <a:pt x="14" y="4"/>
                      <a:pt x="9" y="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mn-ea"/>
                </a:endParaRPr>
              </a:p>
            </p:txBody>
          </p:sp>
        </p:grpSp>
      </p:grpSp>
      <p:grpSp>
        <p:nvGrpSpPr>
          <p:cNvPr id="70" name="组合 69"/>
          <p:cNvGrpSpPr/>
          <p:nvPr/>
        </p:nvGrpSpPr>
        <p:grpSpPr>
          <a:xfrm>
            <a:off x="983433" y="5133804"/>
            <a:ext cx="391904" cy="391904"/>
            <a:chOff x="10028097" y="3801577"/>
            <a:chExt cx="585787" cy="585787"/>
          </a:xfrm>
          <a:solidFill>
            <a:srgbClr val="B03262"/>
          </a:solidFill>
        </p:grpSpPr>
        <p:sp>
          <p:nvSpPr>
            <p:cNvPr id="71" name="Oval 109"/>
            <p:cNvSpPr/>
            <p:nvPr/>
          </p:nvSpPr>
          <p:spPr>
            <a:xfrm>
              <a:off x="10028097" y="3801577"/>
              <a:ext cx="585787" cy="585787"/>
            </a:xfrm>
            <a:prstGeom prst="ellipse">
              <a:avLst/>
            </a:prstGeom>
            <a:solidFill>
              <a:srgbClr val="1ED5B7"/>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n-ea"/>
              </a:endParaRPr>
            </a:p>
          </p:txBody>
        </p:sp>
        <p:grpSp>
          <p:nvGrpSpPr>
            <p:cNvPr id="72" name="Group 137"/>
            <p:cNvGrpSpPr/>
            <p:nvPr/>
          </p:nvGrpSpPr>
          <p:grpSpPr>
            <a:xfrm>
              <a:off x="10151880" y="3922959"/>
              <a:ext cx="338220" cy="343023"/>
              <a:chOff x="1909763" y="950913"/>
              <a:chExt cx="782637" cy="793750"/>
            </a:xfrm>
            <a:grpFill/>
          </p:grpSpPr>
          <p:sp>
            <p:nvSpPr>
              <p:cNvPr id="73" name="Freeform 59"/>
              <p:cNvSpPr>
                <a:spLocks noEditPoints="1"/>
              </p:cNvSpPr>
              <p:nvPr/>
            </p:nvSpPr>
            <p:spPr bwMode="auto">
              <a:xfrm>
                <a:off x="1909763" y="1204912"/>
                <a:ext cx="539749" cy="539751"/>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mn-ea"/>
                </a:endParaRPr>
              </a:p>
            </p:txBody>
          </p:sp>
          <p:sp>
            <p:nvSpPr>
              <p:cNvPr id="74" name="Freeform 60"/>
              <p:cNvSpPr/>
              <p:nvPr/>
            </p:nvSpPr>
            <p:spPr bwMode="auto">
              <a:xfrm>
                <a:off x="2060575" y="950913"/>
                <a:ext cx="631825" cy="569914"/>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mn-ea"/>
                </a:endParaRPr>
              </a:p>
            </p:txBody>
          </p:sp>
        </p:grpSp>
      </p:grpSp>
      <p:pic>
        <p:nvPicPr>
          <p:cNvPr id="39" name="原创设计师QQ：598969553              _2" descr="mockup_0018_iMac-_FRONT.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8163" y="2353316"/>
            <a:ext cx="4028962" cy="3724848"/>
          </a:xfrm>
          <a:prstGeom prst="rect">
            <a:avLst/>
          </a:prstGeom>
          <a:noFill/>
          <a:ln>
            <a:noFill/>
          </a:ln>
          <a:effectLst/>
        </p:spPr>
      </p:pic>
      <p:sp>
        <p:nvSpPr>
          <p:cNvPr id="40" name="原创设计师QQ：598969553              _3"/>
          <p:cNvSpPr/>
          <p:nvPr/>
        </p:nvSpPr>
        <p:spPr bwMode="auto">
          <a:xfrm rot="5400000">
            <a:off x="9505963" y="3327760"/>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1" name="原创设计师QQ：598969553              _5"/>
          <p:cNvSpPr/>
          <p:nvPr/>
        </p:nvSpPr>
        <p:spPr bwMode="auto">
          <a:xfrm rot="5400000">
            <a:off x="9509138" y="2814998"/>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2" name="原创设计师QQ：598969553              _6"/>
          <p:cNvSpPr/>
          <p:nvPr/>
        </p:nvSpPr>
        <p:spPr bwMode="auto">
          <a:xfrm rot="5400000">
            <a:off x="8683638" y="2692761"/>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3" name="原创设计师QQ：598969553              _9"/>
          <p:cNvSpPr/>
          <p:nvPr/>
        </p:nvSpPr>
        <p:spPr bwMode="auto">
          <a:xfrm rot="5400000">
            <a:off x="6704819" y="3325379"/>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4" name="原创设计师QQ：598969553              _10"/>
          <p:cNvSpPr/>
          <p:nvPr/>
        </p:nvSpPr>
        <p:spPr bwMode="auto">
          <a:xfrm rot="5400000">
            <a:off x="6811976" y="3221398"/>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5" name="原创设计师QQ：598969553              _11"/>
          <p:cNvSpPr/>
          <p:nvPr/>
        </p:nvSpPr>
        <p:spPr bwMode="auto">
          <a:xfrm rot="5400000">
            <a:off x="6704819" y="2812617"/>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6" name="原创设计师QQ：598969553              _12"/>
          <p:cNvSpPr/>
          <p:nvPr/>
        </p:nvSpPr>
        <p:spPr bwMode="auto">
          <a:xfrm rot="5400000">
            <a:off x="7224726" y="2692761"/>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47" name="原创设计师QQ：598969553              _14"/>
          <p:cNvSpPr/>
          <p:nvPr/>
        </p:nvSpPr>
        <p:spPr bwMode="auto">
          <a:xfrm rot="5400000">
            <a:off x="7167575" y="3283310"/>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grpSp>
        <p:nvGrpSpPr>
          <p:cNvPr id="48" name="原创设计师QQ：598969553              _15"/>
          <p:cNvGrpSpPr/>
          <p:nvPr/>
        </p:nvGrpSpPr>
        <p:grpSpPr>
          <a:xfrm>
            <a:off x="7997045" y="2295091"/>
            <a:ext cx="711200" cy="2260600"/>
            <a:chOff x="4206876" y="1784124"/>
            <a:chExt cx="711200" cy="2260600"/>
          </a:xfrm>
          <a:solidFill>
            <a:srgbClr val="1ED5B7"/>
          </a:solidFill>
        </p:grpSpPr>
        <p:sp>
          <p:nvSpPr>
            <p:cNvPr id="49" name="Freeform 34"/>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50" name="Freeform 35"/>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grpSp>
      <p:sp>
        <p:nvSpPr>
          <p:cNvPr id="51" name="原创设计师QQ：598969553              _7"/>
          <p:cNvSpPr/>
          <p:nvPr/>
        </p:nvSpPr>
        <p:spPr bwMode="auto">
          <a:xfrm rot="5400000">
            <a:off x="8700400" y="3498415"/>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52" name="原创设计师QQ：598969553              _8"/>
          <p:cNvSpPr/>
          <p:nvPr/>
        </p:nvSpPr>
        <p:spPr bwMode="auto">
          <a:xfrm rot="5400000">
            <a:off x="7951894" y="3283309"/>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53" name="原创设计师QQ：598969553              _13"/>
          <p:cNvSpPr/>
          <p:nvPr/>
        </p:nvSpPr>
        <p:spPr bwMode="auto">
          <a:xfrm rot="5400000">
            <a:off x="7252600" y="3498415"/>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55" name="原创设计师QQ：598969553              _4"/>
          <p:cNvSpPr/>
          <p:nvPr/>
        </p:nvSpPr>
        <p:spPr bwMode="auto">
          <a:xfrm rot="5400000">
            <a:off x="8885549" y="3235629"/>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ED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微软雅黑" panose="020B0503020204020204" pitchFamily="34" charset="-122"/>
              <a:ea typeface="微软雅黑" panose="020B0503020204020204" pitchFamily="34" charset="-122"/>
            </a:endParaRPr>
          </a:p>
        </p:txBody>
      </p:sp>
      <p:sp>
        <p:nvSpPr>
          <p:cNvPr id="54" name="矩形 53"/>
          <p:cNvSpPr/>
          <p:nvPr/>
        </p:nvSpPr>
        <p:spPr>
          <a:xfrm>
            <a:off x="-24829" y="441198"/>
            <a:ext cx="1626272" cy="556735"/>
          </a:xfrm>
          <a:prstGeom prst="rect">
            <a:avLst/>
          </a:prstGeom>
          <a:solidFill>
            <a:srgbClr val="1ED5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fltVal val="0"/>
                                          </p:val>
                                        </p:tav>
                                        <p:tav tm="100000">
                                          <p:val>
                                            <p:strVal val="#ppt_h"/>
                                          </p:val>
                                        </p:tav>
                                      </p:tavLst>
                                    </p:anim>
                                    <p:animEffect transition="in" filter="fade">
                                      <p:cBhvr>
                                        <p:cTn id="9" dur="500"/>
                                        <p:tgtEl>
                                          <p:spTgt spid="1741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414"/>
                                        </p:tgtEl>
                                        <p:attrNameLst>
                                          <p:attrName>style.visibility</p:attrName>
                                        </p:attrNameLst>
                                      </p:cBhvr>
                                      <p:to>
                                        <p:strVal val="visible"/>
                                      </p:to>
                                    </p:set>
                                    <p:animEffect transition="in" filter="wipe(left)">
                                      <p:cBhvr>
                                        <p:cTn id="13" dur="500"/>
                                        <p:tgtEl>
                                          <p:spTgt spid="174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415"/>
                                        </p:tgtEl>
                                        <p:attrNameLst>
                                          <p:attrName>style.visibility</p:attrName>
                                        </p:attrNameLst>
                                      </p:cBhvr>
                                      <p:to>
                                        <p:strVal val="visible"/>
                                      </p:to>
                                    </p:set>
                                    <p:animEffect transition="in" filter="wipe(left)">
                                      <p:cBhvr>
                                        <p:cTn id="16" dur="500"/>
                                        <p:tgtEl>
                                          <p:spTgt spid="174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416"/>
                                        </p:tgtEl>
                                        <p:attrNameLst>
                                          <p:attrName>style.visibility</p:attrName>
                                        </p:attrNameLst>
                                      </p:cBhvr>
                                      <p:to>
                                        <p:strVal val="visible"/>
                                      </p:to>
                                    </p:set>
                                    <p:animEffect transition="in" filter="wipe(left)">
                                      <p:cBhvr>
                                        <p:cTn id="19" dur="500"/>
                                        <p:tgtEl>
                                          <p:spTgt spid="1741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417"/>
                                        </p:tgtEl>
                                        <p:attrNameLst>
                                          <p:attrName>style.visibility</p:attrName>
                                        </p:attrNameLst>
                                      </p:cBhvr>
                                      <p:to>
                                        <p:strVal val="visible"/>
                                      </p:to>
                                    </p:set>
                                    <p:animEffect transition="in" filter="wipe(left)">
                                      <p:cBhvr>
                                        <p:cTn id="22" dur="500"/>
                                        <p:tgtEl>
                                          <p:spTgt spid="17417"/>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Effect transition="in" filter="fade">
                                      <p:cBhvr>
                                        <p:cTn id="28" dur="500"/>
                                        <p:tgtEl>
                                          <p:spTgt spid="59"/>
                                        </p:tgtEl>
                                      </p:cBhvr>
                                    </p:animEffect>
                                  </p:childTnLst>
                                </p:cTn>
                              </p:par>
                              <p:par>
                                <p:cTn id="29" presetID="53" presetClass="entr" presetSubtype="16"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500" fill="hold"/>
                                        <p:tgtEl>
                                          <p:spTgt spid="65"/>
                                        </p:tgtEl>
                                        <p:attrNameLst>
                                          <p:attrName>ppt_w</p:attrName>
                                        </p:attrNameLst>
                                      </p:cBhvr>
                                      <p:tavLst>
                                        <p:tav tm="0">
                                          <p:val>
                                            <p:fltVal val="0"/>
                                          </p:val>
                                        </p:tav>
                                        <p:tav tm="100000">
                                          <p:val>
                                            <p:strVal val="#ppt_w"/>
                                          </p:val>
                                        </p:tav>
                                      </p:tavLst>
                                    </p:anim>
                                    <p:anim calcmode="lin" valueType="num">
                                      <p:cBhvr>
                                        <p:cTn id="37" dur="500" fill="hold"/>
                                        <p:tgtEl>
                                          <p:spTgt spid="65"/>
                                        </p:tgtEl>
                                        <p:attrNameLst>
                                          <p:attrName>ppt_h</p:attrName>
                                        </p:attrNameLst>
                                      </p:cBhvr>
                                      <p:tavLst>
                                        <p:tav tm="0">
                                          <p:val>
                                            <p:fltVal val="0"/>
                                          </p:val>
                                        </p:tav>
                                        <p:tav tm="100000">
                                          <p:val>
                                            <p:strVal val="#ppt_h"/>
                                          </p:val>
                                        </p:tav>
                                      </p:tavLst>
                                    </p:anim>
                                    <p:animEffect transition="in" filter="fade">
                                      <p:cBhvr>
                                        <p:cTn id="38" dur="500"/>
                                        <p:tgtEl>
                                          <p:spTgt spid="65"/>
                                        </p:tgtEl>
                                      </p:cBhvr>
                                    </p:animEffect>
                                  </p:childTnLst>
                                </p:cTn>
                              </p:par>
                              <p:par>
                                <p:cTn id="39" presetID="53" presetClass="entr" presetSubtype="16"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animEffect transition="in" filter="fade">
                                      <p:cBhvr>
                                        <p:cTn id="43" dur="500"/>
                                        <p:tgtEl>
                                          <p:spTgt spid="7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anim calcmode="lin" valueType="num">
                                      <p:cBhvr>
                                        <p:cTn id="57" dur="1000" fill="hold"/>
                                        <p:tgtEl>
                                          <p:spTgt spid="40"/>
                                        </p:tgtEl>
                                        <p:attrNameLst>
                                          <p:attrName>ppt_x</p:attrName>
                                        </p:attrNameLst>
                                      </p:cBhvr>
                                      <p:tavLst>
                                        <p:tav tm="0">
                                          <p:val>
                                            <p:strVal val="#ppt_x"/>
                                          </p:val>
                                        </p:tav>
                                        <p:tav tm="100000">
                                          <p:val>
                                            <p:strVal val="#ppt_x"/>
                                          </p:val>
                                        </p:tav>
                                      </p:tavLst>
                                    </p:anim>
                                    <p:anim calcmode="lin" valueType="num">
                                      <p:cBhvr>
                                        <p:cTn id="58" dur="1000" fill="hold"/>
                                        <p:tgtEl>
                                          <p:spTgt spid="4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1000"/>
                                        <p:tgtEl>
                                          <p:spTgt spid="43"/>
                                        </p:tgtEl>
                                      </p:cBhvr>
                                    </p:animEffect>
                                    <p:anim calcmode="lin" valueType="num">
                                      <p:cBhvr>
                                        <p:cTn id="72" dur="1000" fill="hold"/>
                                        <p:tgtEl>
                                          <p:spTgt spid="43"/>
                                        </p:tgtEl>
                                        <p:attrNameLst>
                                          <p:attrName>ppt_x</p:attrName>
                                        </p:attrNameLst>
                                      </p:cBhvr>
                                      <p:tavLst>
                                        <p:tav tm="0">
                                          <p:val>
                                            <p:strVal val="#ppt_x"/>
                                          </p:val>
                                        </p:tav>
                                        <p:tav tm="100000">
                                          <p:val>
                                            <p:strVal val="#ppt_x"/>
                                          </p:val>
                                        </p:tav>
                                      </p:tavLst>
                                    </p:anim>
                                    <p:anim calcmode="lin" valueType="num">
                                      <p:cBhvr>
                                        <p:cTn id="73" dur="1000" fill="hold"/>
                                        <p:tgtEl>
                                          <p:spTgt spid="4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1000"/>
                                        <p:tgtEl>
                                          <p:spTgt spid="44"/>
                                        </p:tgtEl>
                                      </p:cBhvr>
                                    </p:animEffect>
                                    <p:anim calcmode="lin" valueType="num">
                                      <p:cBhvr>
                                        <p:cTn id="77" dur="1000" fill="hold"/>
                                        <p:tgtEl>
                                          <p:spTgt spid="44"/>
                                        </p:tgtEl>
                                        <p:attrNameLst>
                                          <p:attrName>ppt_x</p:attrName>
                                        </p:attrNameLst>
                                      </p:cBhvr>
                                      <p:tavLst>
                                        <p:tav tm="0">
                                          <p:val>
                                            <p:strVal val="#ppt_x"/>
                                          </p:val>
                                        </p:tav>
                                        <p:tav tm="100000">
                                          <p:val>
                                            <p:strVal val="#ppt_x"/>
                                          </p:val>
                                        </p:tav>
                                      </p:tavLst>
                                    </p:anim>
                                    <p:anim calcmode="lin" valueType="num">
                                      <p:cBhvr>
                                        <p:cTn id="78" dur="1000" fill="hold"/>
                                        <p:tgtEl>
                                          <p:spTgt spid="4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1000"/>
                                        <p:tgtEl>
                                          <p:spTgt spid="45"/>
                                        </p:tgtEl>
                                      </p:cBhvr>
                                    </p:animEffect>
                                    <p:anim calcmode="lin" valueType="num">
                                      <p:cBhvr>
                                        <p:cTn id="82" dur="1000" fill="hold"/>
                                        <p:tgtEl>
                                          <p:spTgt spid="45"/>
                                        </p:tgtEl>
                                        <p:attrNameLst>
                                          <p:attrName>ppt_x</p:attrName>
                                        </p:attrNameLst>
                                      </p:cBhvr>
                                      <p:tavLst>
                                        <p:tav tm="0">
                                          <p:val>
                                            <p:strVal val="#ppt_x"/>
                                          </p:val>
                                        </p:tav>
                                        <p:tav tm="100000">
                                          <p:val>
                                            <p:strVal val="#ppt_x"/>
                                          </p:val>
                                        </p:tav>
                                      </p:tavLst>
                                    </p:anim>
                                    <p:anim calcmode="lin" valueType="num">
                                      <p:cBhvr>
                                        <p:cTn id="83" dur="1000" fill="hold"/>
                                        <p:tgtEl>
                                          <p:spTgt spid="4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1000"/>
                                        <p:tgtEl>
                                          <p:spTgt spid="46"/>
                                        </p:tgtEl>
                                      </p:cBhvr>
                                    </p:animEffect>
                                    <p:anim calcmode="lin" valueType="num">
                                      <p:cBhvr>
                                        <p:cTn id="87" dur="1000" fill="hold"/>
                                        <p:tgtEl>
                                          <p:spTgt spid="46"/>
                                        </p:tgtEl>
                                        <p:attrNameLst>
                                          <p:attrName>ppt_x</p:attrName>
                                        </p:attrNameLst>
                                      </p:cBhvr>
                                      <p:tavLst>
                                        <p:tav tm="0">
                                          <p:val>
                                            <p:strVal val="#ppt_x"/>
                                          </p:val>
                                        </p:tav>
                                        <p:tav tm="100000">
                                          <p:val>
                                            <p:strVal val="#ppt_x"/>
                                          </p:val>
                                        </p:tav>
                                      </p:tavLst>
                                    </p:anim>
                                    <p:anim calcmode="lin" valueType="num">
                                      <p:cBhvr>
                                        <p:cTn id="88" dur="1000" fill="hold"/>
                                        <p:tgtEl>
                                          <p:spTgt spid="4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1000"/>
                                        <p:tgtEl>
                                          <p:spTgt spid="47"/>
                                        </p:tgtEl>
                                      </p:cBhvr>
                                    </p:animEffect>
                                    <p:anim calcmode="lin" valueType="num">
                                      <p:cBhvr>
                                        <p:cTn id="92" dur="1000" fill="hold"/>
                                        <p:tgtEl>
                                          <p:spTgt spid="47"/>
                                        </p:tgtEl>
                                        <p:attrNameLst>
                                          <p:attrName>ppt_x</p:attrName>
                                        </p:attrNameLst>
                                      </p:cBhvr>
                                      <p:tavLst>
                                        <p:tav tm="0">
                                          <p:val>
                                            <p:strVal val="#ppt_x"/>
                                          </p:val>
                                        </p:tav>
                                        <p:tav tm="100000">
                                          <p:val>
                                            <p:strVal val="#ppt_x"/>
                                          </p:val>
                                        </p:tav>
                                      </p:tavLst>
                                    </p:anim>
                                    <p:anim calcmode="lin" valueType="num">
                                      <p:cBhvr>
                                        <p:cTn id="93" dur="1000" fill="hold"/>
                                        <p:tgtEl>
                                          <p:spTgt spid="47"/>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1000"/>
                                        <p:tgtEl>
                                          <p:spTgt spid="48"/>
                                        </p:tgtEl>
                                      </p:cBhvr>
                                    </p:animEffect>
                                    <p:anim calcmode="lin" valueType="num">
                                      <p:cBhvr>
                                        <p:cTn id="97" dur="1000" fill="hold"/>
                                        <p:tgtEl>
                                          <p:spTgt spid="48"/>
                                        </p:tgtEl>
                                        <p:attrNameLst>
                                          <p:attrName>ppt_x</p:attrName>
                                        </p:attrNameLst>
                                      </p:cBhvr>
                                      <p:tavLst>
                                        <p:tav tm="0">
                                          <p:val>
                                            <p:strVal val="#ppt_x"/>
                                          </p:val>
                                        </p:tav>
                                        <p:tav tm="100000">
                                          <p:val>
                                            <p:strVal val="#ppt_x"/>
                                          </p:val>
                                        </p:tav>
                                      </p:tavLst>
                                    </p:anim>
                                    <p:anim calcmode="lin" valueType="num">
                                      <p:cBhvr>
                                        <p:cTn id="98" dur="1000" fill="hold"/>
                                        <p:tgtEl>
                                          <p:spTgt spid="4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1000"/>
                                        <p:tgtEl>
                                          <p:spTgt spid="51"/>
                                        </p:tgtEl>
                                      </p:cBhvr>
                                    </p:animEffect>
                                    <p:anim calcmode="lin" valueType="num">
                                      <p:cBhvr>
                                        <p:cTn id="102" dur="1000" fill="hold"/>
                                        <p:tgtEl>
                                          <p:spTgt spid="51"/>
                                        </p:tgtEl>
                                        <p:attrNameLst>
                                          <p:attrName>ppt_x</p:attrName>
                                        </p:attrNameLst>
                                      </p:cBhvr>
                                      <p:tavLst>
                                        <p:tav tm="0">
                                          <p:val>
                                            <p:strVal val="#ppt_x"/>
                                          </p:val>
                                        </p:tav>
                                        <p:tav tm="100000">
                                          <p:val>
                                            <p:strVal val="#ppt_x"/>
                                          </p:val>
                                        </p:tav>
                                      </p:tavLst>
                                    </p:anim>
                                    <p:anim calcmode="lin" valueType="num">
                                      <p:cBhvr>
                                        <p:cTn id="103" dur="1000" fill="hold"/>
                                        <p:tgtEl>
                                          <p:spTgt spid="51"/>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1000"/>
                                        <p:tgtEl>
                                          <p:spTgt spid="52"/>
                                        </p:tgtEl>
                                      </p:cBhvr>
                                    </p:animEffect>
                                    <p:anim calcmode="lin" valueType="num">
                                      <p:cBhvr>
                                        <p:cTn id="107" dur="1000" fill="hold"/>
                                        <p:tgtEl>
                                          <p:spTgt spid="52"/>
                                        </p:tgtEl>
                                        <p:attrNameLst>
                                          <p:attrName>ppt_x</p:attrName>
                                        </p:attrNameLst>
                                      </p:cBhvr>
                                      <p:tavLst>
                                        <p:tav tm="0">
                                          <p:val>
                                            <p:strVal val="#ppt_x"/>
                                          </p:val>
                                        </p:tav>
                                        <p:tav tm="100000">
                                          <p:val>
                                            <p:strVal val="#ppt_x"/>
                                          </p:val>
                                        </p:tav>
                                      </p:tavLst>
                                    </p:anim>
                                    <p:anim calcmode="lin" valueType="num">
                                      <p:cBhvr>
                                        <p:cTn id="108" dur="1000" fill="hold"/>
                                        <p:tgtEl>
                                          <p:spTgt spid="5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1000"/>
                                        <p:tgtEl>
                                          <p:spTgt spid="53"/>
                                        </p:tgtEl>
                                      </p:cBhvr>
                                    </p:animEffect>
                                    <p:anim calcmode="lin" valueType="num">
                                      <p:cBhvr>
                                        <p:cTn id="112" dur="1000" fill="hold"/>
                                        <p:tgtEl>
                                          <p:spTgt spid="53"/>
                                        </p:tgtEl>
                                        <p:attrNameLst>
                                          <p:attrName>ppt_x</p:attrName>
                                        </p:attrNameLst>
                                      </p:cBhvr>
                                      <p:tavLst>
                                        <p:tav tm="0">
                                          <p:val>
                                            <p:strVal val="#ppt_x"/>
                                          </p:val>
                                        </p:tav>
                                        <p:tav tm="100000">
                                          <p:val>
                                            <p:strVal val="#ppt_x"/>
                                          </p:val>
                                        </p:tav>
                                      </p:tavLst>
                                    </p:anim>
                                    <p:anim calcmode="lin" valueType="num">
                                      <p:cBhvr>
                                        <p:cTn id="113" dur="1000" fill="hold"/>
                                        <p:tgtEl>
                                          <p:spTgt spid="5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1000"/>
                                        <p:tgtEl>
                                          <p:spTgt spid="55"/>
                                        </p:tgtEl>
                                      </p:cBhvr>
                                    </p:animEffect>
                                    <p:anim calcmode="lin" valueType="num">
                                      <p:cBhvr>
                                        <p:cTn id="117" dur="1000" fill="hold"/>
                                        <p:tgtEl>
                                          <p:spTgt spid="55"/>
                                        </p:tgtEl>
                                        <p:attrNameLst>
                                          <p:attrName>ppt_x</p:attrName>
                                        </p:attrNameLst>
                                      </p:cBhvr>
                                      <p:tavLst>
                                        <p:tav tm="0">
                                          <p:val>
                                            <p:strVal val="#ppt_x"/>
                                          </p:val>
                                        </p:tav>
                                        <p:tav tm="100000">
                                          <p:val>
                                            <p:strVal val="#ppt_x"/>
                                          </p:val>
                                        </p:tav>
                                      </p:tavLst>
                                    </p:anim>
                                    <p:anim calcmode="lin" valueType="num">
                                      <p:cBhvr>
                                        <p:cTn id="11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5" grpId="0"/>
      <p:bldP spid="17416" grpId="0"/>
      <p:bldP spid="17417" grpId="0"/>
      <p:bldGraphic spid="58" grpId="0">
        <p:bldAsOne/>
      </p:bldGraphic>
      <p:bldP spid="40" grpId="0" animBg="1"/>
      <p:bldP spid="41" grpId="0" animBg="1"/>
      <p:bldP spid="42" grpId="0" animBg="1"/>
      <p:bldP spid="43" grpId="0" animBg="1"/>
      <p:bldP spid="44" grpId="0" animBg="1"/>
      <p:bldP spid="45" grpId="0" animBg="1"/>
      <p:bldP spid="46" grpId="0" animBg="1"/>
      <p:bldP spid="47" grpId="0" animBg="1"/>
      <p:bldP spid="51" grpId="0" animBg="1"/>
      <p:bldP spid="52" grpId="0" animBg="1"/>
      <p:bldP spid="53" grpId="0" animBg="1"/>
      <p:bldP spid="5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157</TotalTime>
  <Words>2050</Words>
  <Application>Microsoft Office PowerPoint</Application>
  <PresentationFormat>宽屏</PresentationFormat>
  <Paragraphs>222</Paragraphs>
  <Slides>24</Slides>
  <Notes>24</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微软雅黑</vt:lpstr>
      <vt:lpstr>Bauhaus 93</vt:lpstr>
      <vt:lpstr>Wingdings</vt:lpstr>
      <vt:lpstr>宋体</vt:lpstr>
      <vt:lpstr>Arial</vt:lpstr>
      <vt:lpstr>Open Sans</vt:lpstr>
      <vt:lpstr>等线</vt:lpstr>
      <vt:lpstr>Calibri</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51</cp:revision>
  <dcterms:created xsi:type="dcterms:W3CDTF">2016-07-10T05:35:00Z</dcterms:created>
  <dcterms:modified xsi:type="dcterms:W3CDTF">2018-04-25T08:12:36Z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